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s/slide54.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Override PartName="/ppt/notesSlides/notesSlide56.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52.xml" ContentType="application/vnd.openxmlformats-officedocument.presentationml.notesSlide+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slides/slide9.xml" ContentType="application/vnd.openxmlformats-officedocument.presentationml.slide+xml"/>
  <Override PartName="/ppt/viewProps.xml" ContentType="application/vnd.openxmlformats-officedocument.presentationml.viewProps+xml"/>
  <Override PartName="/ppt/slides/slide5.xml" ContentType="application/vnd.openxmlformats-officedocument.presentationml.slide+xml"/>
  <Override PartName="/ppt/slides/slide1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3.xml" ContentType="application/vnd.openxmlformats-officedocument.presentationml.notesSlide+xml"/>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slides/slide55.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notesSlides/notesSlide48.xml" ContentType="application/vnd.openxmlformats-officedocument.presentationml.notesSlide+xml"/>
  <Override PartName="/ppt/notesSlides/notesSlide57.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notesSlides/notesSlide46.xml" ContentType="application/vnd.openxmlformats-officedocument.presentationml.notesSlide+xml"/>
  <Override PartName="/ppt/notesSlides/notesSlide55.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ppt/notesSlides/notesSlide44.xml" ContentType="application/vnd.openxmlformats-officedocument.presentationml.notesSlide+xml"/>
  <Override PartName="/ppt/notesSlides/notesSlide53.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notesSlides/notesSlide51.xml" ContentType="application/vnd.openxmlformats-officedocument.presentationml.notesSlide+xml"/>
  <Override PartName="/ppt/slideLayouts/slideLayout10.xml" ContentType="application/vnd.openxmlformats-officedocument.presentationml.slideLayout+xml"/>
  <Default Extension="vml" ContentType="application/vnd.openxmlformats-officedocument.vmlDrawing"/>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s/slide5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Default Extension="wmf" ContentType="image/x-wmf"/>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notesSlides/notesSlide54.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50.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28.xml" ContentType="application/vnd.openxmlformats-officedocument.presentationml.slide+xml"/>
  <Override PartName="/ppt/slides/slide39.xml" ContentType="application/vnd.openxmlformats-officedocument.presentationml.slide+xml"/>
  <Override PartName="/ppt/slides/slide57.xml" ContentType="application/vnd.openxmlformats-officedocument.presentationml.slide+xml"/>
  <Override PartName="/ppt/notesSlides/notesSlide1.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66" r:id="rId1"/>
  </p:sldMasterIdLst>
  <p:notesMasterIdLst>
    <p:notesMasterId r:id="rId59"/>
  </p:notesMasterIdLst>
  <p:handoutMasterIdLst>
    <p:handoutMasterId r:id="rId60"/>
  </p:handoutMasterIdLst>
  <p:sldIdLst>
    <p:sldId id="256" r:id="rId2"/>
    <p:sldId id="267" r:id="rId3"/>
    <p:sldId id="307" r:id="rId4"/>
    <p:sldId id="268" r:id="rId5"/>
    <p:sldId id="265" r:id="rId6"/>
    <p:sldId id="311" r:id="rId7"/>
    <p:sldId id="319" r:id="rId8"/>
    <p:sldId id="320" r:id="rId9"/>
    <p:sldId id="321" r:id="rId10"/>
    <p:sldId id="258" r:id="rId11"/>
    <p:sldId id="333" r:id="rId12"/>
    <p:sldId id="273" r:id="rId13"/>
    <p:sldId id="274" r:id="rId14"/>
    <p:sldId id="275" r:id="rId15"/>
    <p:sldId id="276" r:id="rId16"/>
    <p:sldId id="277" r:id="rId17"/>
    <p:sldId id="278" r:id="rId18"/>
    <p:sldId id="259" r:id="rId19"/>
    <p:sldId id="329" r:id="rId20"/>
    <p:sldId id="330" r:id="rId21"/>
    <p:sldId id="331" r:id="rId22"/>
    <p:sldId id="308" r:id="rId23"/>
    <p:sldId id="261" r:id="rId24"/>
    <p:sldId id="272" r:id="rId25"/>
    <p:sldId id="266" r:id="rId26"/>
    <p:sldId id="322" r:id="rId27"/>
    <p:sldId id="262" r:id="rId28"/>
    <p:sldId id="283" r:id="rId29"/>
    <p:sldId id="285" r:id="rId30"/>
    <p:sldId id="279" r:id="rId31"/>
    <p:sldId id="280" r:id="rId32"/>
    <p:sldId id="287" r:id="rId33"/>
    <p:sldId id="286" r:id="rId34"/>
    <p:sldId id="324" r:id="rId35"/>
    <p:sldId id="288" r:id="rId36"/>
    <p:sldId id="289" r:id="rId37"/>
    <p:sldId id="292" r:id="rId38"/>
    <p:sldId id="293" r:id="rId39"/>
    <p:sldId id="295" r:id="rId40"/>
    <p:sldId id="294" r:id="rId41"/>
    <p:sldId id="298" r:id="rId42"/>
    <p:sldId id="299" r:id="rId43"/>
    <p:sldId id="284" r:id="rId44"/>
    <p:sldId id="305" r:id="rId45"/>
    <p:sldId id="314" r:id="rId46"/>
    <p:sldId id="316" r:id="rId47"/>
    <p:sldId id="317" r:id="rId48"/>
    <p:sldId id="318" r:id="rId49"/>
    <p:sldId id="323" r:id="rId50"/>
    <p:sldId id="309" r:id="rId51"/>
    <p:sldId id="310" r:id="rId52"/>
    <p:sldId id="325" r:id="rId53"/>
    <p:sldId id="326" r:id="rId54"/>
    <p:sldId id="328" r:id="rId55"/>
    <p:sldId id="327" r:id="rId56"/>
    <p:sldId id="297" r:id="rId57"/>
    <p:sldId id="296" r:id="rId58"/>
  </p:sldIdLst>
  <p:sldSz cx="9144000" cy="6858000" type="screen4x3"/>
  <p:notesSz cx="6858000" cy="9144000"/>
  <p:embeddedFontLst>
    <p:embeddedFont>
      <p:font typeface="MT Extra" pitchFamily="18" charset="2"/>
      <p:regular r:id="rId61"/>
    </p:embeddedFont>
    <p:embeddedFont>
      <p:font typeface="Monotype Sorts" pitchFamily="2" charset="2"/>
      <p:regular r:id="rId62"/>
    </p:embeddedFont>
  </p:embeddedFontLst>
  <p:defaultTextStyle>
    <a:defPPr>
      <a:defRPr lang="en-US"/>
    </a:defPPr>
    <a:lvl1pPr algn="l" rtl="0" eaLnBrk="0" fontAlgn="base" hangingPunct="0">
      <a:spcBef>
        <a:spcPct val="0"/>
      </a:spcBef>
      <a:spcAft>
        <a:spcPct val="0"/>
      </a:spcAft>
      <a:defRPr sz="28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8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8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8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800" kern="1200">
        <a:solidFill>
          <a:schemeClr val="tx1"/>
        </a:solidFill>
        <a:latin typeface="Times New Roman" pitchFamily="18" charset="0"/>
        <a:ea typeface="+mn-ea"/>
        <a:cs typeface="+mn-cs"/>
      </a:defRPr>
    </a:lvl5pPr>
    <a:lvl6pPr marL="2286000" algn="l" defTabSz="914400" rtl="0" eaLnBrk="1" latinLnBrk="0" hangingPunct="1">
      <a:defRPr sz="2800" kern="1200">
        <a:solidFill>
          <a:schemeClr val="tx1"/>
        </a:solidFill>
        <a:latin typeface="Times New Roman" pitchFamily="18" charset="0"/>
        <a:ea typeface="+mn-ea"/>
        <a:cs typeface="+mn-cs"/>
      </a:defRPr>
    </a:lvl6pPr>
    <a:lvl7pPr marL="2743200" algn="l" defTabSz="914400" rtl="0" eaLnBrk="1" latinLnBrk="0" hangingPunct="1">
      <a:defRPr sz="2800" kern="1200">
        <a:solidFill>
          <a:schemeClr val="tx1"/>
        </a:solidFill>
        <a:latin typeface="Times New Roman" pitchFamily="18" charset="0"/>
        <a:ea typeface="+mn-ea"/>
        <a:cs typeface="+mn-cs"/>
      </a:defRPr>
    </a:lvl7pPr>
    <a:lvl8pPr marL="3200400" algn="l" defTabSz="914400" rtl="0" eaLnBrk="1" latinLnBrk="0" hangingPunct="1">
      <a:defRPr sz="2800" kern="1200">
        <a:solidFill>
          <a:schemeClr val="tx1"/>
        </a:solidFill>
        <a:latin typeface="Times New Roman" pitchFamily="18" charset="0"/>
        <a:ea typeface="+mn-ea"/>
        <a:cs typeface="+mn-cs"/>
      </a:defRPr>
    </a:lvl8pPr>
    <a:lvl9pPr marL="3657600" algn="l" defTabSz="914400" rtl="0" eaLnBrk="1" latinLnBrk="0" hangingPunct="1">
      <a:defRPr sz="2800"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showPr>
  <p:clrMru>
    <a:srgbClr val="FF6600"/>
    <a:srgbClr val="66FF33"/>
    <a:srgbClr val="FFFF00"/>
    <a:srgbClr val="FFFFFF"/>
    <a:srgbClr val="0000C6"/>
    <a:srgbClr val="330086"/>
    <a:srgbClr val="0000AC"/>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6801" autoAdjust="0"/>
  </p:normalViewPr>
  <p:slideViewPr>
    <p:cSldViewPr snapToGrid="0">
      <p:cViewPr>
        <p:scale>
          <a:sx n="75" d="100"/>
          <a:sy n="75" d="100"/>
        </p:scale>
        <p:origin x="-1596"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1794"/>
    </p:cViewPr>
  </p:sorterViewPr>
  <p:notesViewPr>
    <p:cSldViewPr snapToGrid="0">
      <p:cViewPr varScale="1">
        <p:scale>
          <a:sx n="60" d="100"/>
          <a:sy n="60" d="100"/>
        </p:scale>
        <p:origin x="-1230" y="-84"/>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handoutMaster" Target="handoutMasters/handoutMaster1.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5.wmf"/><Relationship Id="rId1" Type="http://schemas.openxmlformats.org/officeDocument/2006/relationships/image" Target="../media/image4.wmf"/></Relationships>
</file>

<file path=ppt/drawings/_rels/vmlDrawing10.vml.rels><?xml version="1.0" encoding="UTF-8" standalone="yes"?>
<Relationships xmlns="http://schemas.openxmlformats.org/package/2006/relationships"><Relationship Id="rId8" Type="http://schemas.openxmlformats.org/officeDocument/2006/relationships/image" Target="../media/image73.wmf"/><Relationship Id="rId3" Type="http://schemas.openxmlformats.org/officeDocument/2006/relationships/image" Target="../media/image68.wmf"/><Relationship Id="rId7" Type="http://schemas.openxmlformats.org/officeDocument/2006/relationships/image" Target="../media/image72.wmf"/><Relationship Id="rId2" Type="http://schemas.openxmlformats.org/officeDocument/2006/relationships/image" Target="../media/image67.wmf"/><Relationship Id="rId1" Type="http://schemas.openxmlformats.org/officeDocument/2006/relationships/image" Target="../media/image66.wmf"/><Relationship Id="rId6" Type="http://schemas.openxmlformats.org/officeDocument/2006/relationships/image" Target="../media/image71.wmf"/><Relationship Id="rId5" Type="http://schemas.openxmlformats.org/officeDocument/2006/relationships/image" Target="../media/image70.wmf"/><Relationship Id="rId10" Type="http://schemas.openxmlformats.org/officeDocument/2006/relationships/image" Target="../media/image75.wmf"/><Relationship Id="rId4" Type="http://schemas.openxmlformats.org/officeDocument/2006/relationships/image" Target="../media/image69.wmf"/><Relationship Id="rId9" Type="http://schemas.openxmlformats.org/officeDocument/2006/relationships/image" Target="../media/image74.wmf"/></Relationships>
</file>

<file path=ppt/drawings/_rels/vmlDrawing11.vml.rels><?xml version="1.0" encoding="UTF-8" standalone="yes"?>
<Relationships xmlns="http://schemas.openxmlformats.org/package/2006/relationships"><Relationship Id="rId2" Type="http://schemas.openxmlformats.org/officeDocument/2006/relationships/image" Target="../media/image77.wmf"/><Relationship Id="rId1" Type="http://schemas.openxmlformats.org/officeDocument/2006/relationships/image" Target="../media/image76.wmf"/></Relationships>
</file>

<file path=ppt/drawings/_rels/vmlDrawing12.vml.rels><?xml version="1.0" encoding="UTF-8" standalone="yes"?>
<Relationships xmlns="http://schemas.openxmlformats.org/package/2006/relationships"><Relationship Id="rId3" Type="http://schemas.openxmlformats.org/officeDocument/2006/relationships/image" Target="../media/image80.wmf"/><Relationship Id="rId2" Type="http://schemas.openxmlformats.org/officeDocument/2006/relationships/image" Target="../media/image79.wmf"/><Relationship Id="rId1" Type="http://schemas.openxmlformats.org/officeDocument/2006/relationships/image" Target="../media/image78.wmf"/><Relationship Id="rId4" Type="http://schemas.openxmlformats.org/officeDocument/2006/relationships/image" Target="../media/image81.w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83.wmf"/><Relationship Id="rId1" Type="http://schemas.openxmlformats.org/officeDocument/2006/relationships/image" Target="../media/image82.w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84.w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86.wmf"/><Relationship Id="rId1" Type="http://schemas.openxmlformats.org/officeDocument/2006/relationships/image" Target="../media/image85.wmf"/></Relationships>
</file>

<file path=ppt/drawings/_rels/vmlDrawing16.vml.rels><?xml version="1.0" encoding="UTF-8" standalone="yes"?>
<Relationships xmlns="http://schemas.openxmlformats.org/package/2006/relationships"><Relationship Id="rId3" Type="http://schemas.openxmlformats.org/officeDocument/2006/relationships/image" Target="../media/image90.wmf"/><Relationship Id="rId7" Type="http://schemas.openxmlformats.org/officeDocument/2006/relationships/image" Target="../media/image94.wmf"/><Relationship Id="rId2" Type="http://schemas.openxmlformats.org/officeDocument/2006/relationships/image" Target="../media/image89.wmf"/><Relationship Id="rId1" Type="http://schemas.openxmlformats.org/officeDocument/2006/relationships/image" Target="../media/image88.wmf"/><Relationship Id="rId6" Type="http://schemas.openxmlformats.org/officeDocument/2006/relationships/image" Target="../media/image93.wmf"/><Relationship Id="rId5" Type="http://schemas.openxmlformats.org/officeDocument/2006/relationships/image" Target="../media/image92.wmf"/><Relationship Id="rId4" Type="http://schemas.openxmlformats.org/officeDocument/2006/relationships/image" Target="../media/image91.wmf"/></Relationships>
</file>

<file path=ppt/drawings/_rels/vmlDrawing17.vml.rels><?xml version="1.0" encoding="UTF-8" standalone="yes"?>
<Relationships xmlns="http://schemas.openxmlformats.org/package/2006/relationships"><Relationship Id="rId3" Type="http://schemas.openxmlformats.org/officeDocument/2006/relationships/image" Target="../media/image98.wmf"/><Relationship Id="rId2" Type="http://schemas.openxmlformats.org/officeDocument/2006/relationships/image" Target="../media/image97.wmf"/><Relationship Id="rId1" Type="http://schemas.openxmlformats.org/officeDocument/2006/relationships/image" Target="../media/image96.wmf"/><Relationship Id="rId4" Type="http://schemas.openxmlformats.org/officeDocument/2006/relationships/image" Target="../media/image99.w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00.wmf"/></Relationships>
</file>

<file path=ppt/drawings/_rels/vmlDrawing19.vml.rels><?xml version="1.0" encoding="UTF-8" standalone="yes"?>
<Relationships xmlns="http://schemas.openxmlformats.org/package/2006/relationships"><Relationship Id="rId3" Type="http://schemas.openxmlformats.org/officeDocument/2006/relationships/image" Target="../media/image104.wmf"/><Relationship Id="rId2" Type="http://schemas.openxmlformats.org/officeDocument/2006/relationships/image" Target="../media/image103.wmf"/><Relationship Id="rId1" Type="http://schemas.openxmlformats.org/officeDocument/2006/relationships/image" Target="../media/image102.wmf"/><Relationship Id="rId5" Type="http://schemas.openxmlformats.org/officeDocument/2006/relationships/image" Target="../media/image106.wmf"/><Relationship Id="rId4" Type="http://schemas.openxmlformats.org/officeDocument/2006/relationships/image" Target="../media/image105.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20.vml.rels><?xml version="1.0" encoding="UTF-8" standalone="yes"?>
<Relationships xmlns="http://schemas.openxmlformats.org/package/2006/relationships"><Relationship Id="rId3" Type="http://schemas.openxmlformats.org/officeDocument/2006/relationships/image" Target="../media/image109.wmf"/><Relationship Id="rId2" Type="http://schemas.openxmlformats.org/officeDocument/2006/relationships/image" Target="../media/image108.wmf"/><Relationship Id="rId1" Type="http://schemas.openxmlformats.org/officeDocument/2006/relationships/image" Target="../media/image107.wmf"/><Relationship Id="rId5" Type="http://schemas.openxmlformats.org/officeDocument/2006/relationships/image" Target="../media/image111.wmf"/><Relationship Id="rId4" Type="http://schemas.openxmlformats.org/officeDocument/2006/relationships/image" Target="../media/image110.w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13.w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80.wmf"/></Relationships>
</file>

<file path=ppt/drawings/_rels/vmlDrawing23.vml.rels><?xml version="1.0" encoding="UTF-8" standalone="yes"?>
<Relationships xmlns="http://schemas.openxmlformats.org/package/2006/relationships"><Relationship Id="rId3" Type="http://schemas.openxmlformats.org/officeDocument/2006/relationships/image" Target="../media/image116.wmf"/><Relationship Id="rId2" Type="http://schemas.openxmlformats.org/officeDocument/2006/relationships/image" Target="../media/image115.wmf"/><Relationship Id="rId1" Type="http://schemas.openxmlformats.org/officeDocument/2006/relationships/image" Target="../media/image114.wmf"/><Relationship Id="rId4" Type="http://schemas.openxmlformats.org/officeDocument/2006/relationships/image" Target="../media/image117.wmf"/></Relationships>
</file>

<file path=ppt/drawings/_rels/vmlDrawing24.vml.rels><?xml version="1.0" encoding="UTF-8" standalone="yes"?>
<Relationships xmlns="http://schemas.openxmlformats.org/package/2006/relationships"><Relationship Id="rId2" Type="http://schemas.openxmlformats.org/officeDocument/2006/relationships/image" Target="../media/image119.wmf"/><Relationship Id="rId1" Type="http://schemas.openxmlformats.org/officeDocument/2006/relationships/image" Target="../media/image118.wmf"/></Relationships>
</file>

<file path=ppt/drawings/_rels/vmlDrawing25.vml.rels><?xml version="1.0" encoding="UTF-8" standalone="yes"?>
<Relationships xmlns="http://schemas.openxmlformats.org/package/2006/relationships"><Relationship Id="rId3" Type="http://schemas.openxmlformats.org/officeDocument/2006/relationships/image" Target="../media/image122.wmf"/><Relationship Id="rId2" Type="http://schemas.openxmlformats.org/officeDocument/2006/relationships/image" Target="../media/image121.wmf"/><Relationship Id="rId1" Type="http://schemas.openxmlformats.org/officeDocument/2006/relationships/image" Target="../media/image120.wmf"/><Relationship Id="rId4" Type="http://schemas.openxmlformats.org/officeDocument/2006/relationships/image" Target="../media/image123.wmf"/></Relationships>
</file>

<file path=ppt/drawings/_rels/vmlDrawing26.vml.rels><?xml version="1.0" encoding="UTF-8" standalone="yes"?>
<Relationships xmlns="http://schemas.openxmlformats.org/package/2006/relationships"><Relationship Id="rId2" Type="http://schemas.openxmlformats.org/officeDocument/2006/relationships/image" Target="../media/image125.wmf"/><Relationship Id="rId1" Type="http://schemas.openxmlformats.org/officeDocument/2006/relationships/image" Target="../media/image124.wmf"/></Relationships>
</file>

<file path=ppt/drawings/_rels/vmlDrawing27.vml.rels><?xml version="1.0" encoding="UTF-8" standalone="yes"?>
<Relationships xmlns="http://schemas.openxmlformats.org/package/2006/relationships"><Relationship Id="rId3" Type="http://schemas.openxmlformats.org/officeDocument/2006/relationships/image" Target="../media/image128.wmf"/><Relationship Id="rId2" Type="http://schemas.openxmlformats.org/officeDocument/2006/relationships/image" Target="../media/image127.wmf"/><Relationship Id="rId1" Type="http://schemas.openxmlformats.org/officeDocument/2006/relationships/image" Target="../media/image126.w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132.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w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image" Target="../media/image8.wmf"/><Relationship Id="rId1" Type="http://schemas.openxmlformats.org/officeDocument/2006/relationships/image" Target="../media/image7.wmf"/><Relationship Id="rId4" Type="http://schemas.openxmlformats.org/officeDocument/2006/relationships/image" Target="../media/image10.wmf"/></Relationships>
</file>

<file path=ppt/drawings/_rels/vmlDrawing5.vml.rels><?xml version="1.0" encoding="UTF-8" standalone="yes"?>
<Relationships xmlns="http://schemas.openxmlformats.org/package/2006/relationships"><Relationship Id="rId8" Type="http://schemas.openxmlformats.org/officeDocument/2006/relationships/image" Target="../media/image18.wmf"/><Relationship Id="rId3" Type="http://schemas.openxmlformats.org/officeDocument/2006/relationships/image" Target="../media/image13.wmf"/><Relationship Id="rId7" Type="http://schemas.openxmlformats.org/officeDocument/2006/relationships/image" Target="../media/image17.wmf"/><Relationship Id="rId2" Type="http://schemas.openxmlformats.org/officeDocument/2006/relationships/image" Target="../media/image12.wmf"/><Relationship Id="rId1" Type="http://schemas.openxmlformats.org/officeDocument/2006/relationships/image" Target="../media/image11.wmf"/><Relationship Id="rId6" Type="http://schemas.openxmlformats.org/officeDocument/2006/relationships/image" Target="../media/image16.wmf"/><Relationship Id="rId5" Type="http://schemas.openxmlformats.org/officeDocument/2006/relationships/image" Target="../media/image15.wmf"/><Relationship Id="rId10" Type="http://schemas.openxmlformats.org/officeDocument/2006/relationships/image" Target="../media/image20.wmf"/><Relationship Id="rId4" Type="http://schemas.openxmlformats.org/officeDocument/2006/relationships/image" Target="../media/image14.wmf"/><Relationship Id="rId9" Type="http://schemas.openxmlformats.org/officeDocument/2006/relationships/image" Target="../media/image19.wmf"/></Relationships>
</file>

<file path=ppt/drawings/_rels/vmlDrawing6.vml.rels><?xml version="1.0" encoding="UTF-8" standalone="yes"?>
<Relationships xmlns="http://schemas.openxmlformats.org/package/2006/relationships"><Relationship Id="rId8" Type="http://schemas.openxmlformats.org/officeDocument/2006/relationships/image" Target="../media/image28.wmf"/><Relationship Id="rId13" Type="http://schemas.openxmlformats.org/officeDocument/2006/relationships/image" Target="../media/image32.wmf"/><Relationship Id="rId3" Type="http://schemas.openxmlformats.org/officeDocument/2006/relationships/image" Target="../media/image23.wmf"/><Relationship Id="rId7" Type="http://schemas.openxmlformats.org/officeDocument/2006/relationships/image" Target="../media/image27.wmf"/><Relationship Id="rId12" Type="http://schemas.openxmlformats.org/officeDocument/2006/relationships/image" Target="../media/image31.wmf"/><Relationship Id="rId2" Type="http://schemas.openxmlformats.org/officeDocument/2006/relationships/image" Target="../media/image22.wmf"/><Relationship Id="rId1" Type="http://schemas.openxmlformats.org/officeDocument/2006/relationships/image" Target="../media/image21.wmf"/><Relationship Id="rId6" Type="http://schemas.openxmlformats.org/officeDocument/2006/relationships/image" Target="../media/image26.wmf"/><Relationship Id="rId11" Type="http://schemas.openxmlformats.org/officeDocument/2006/relationships/image" Target="../media/image14.wmf"/><Relationship Id="rId5" Type="http://schemas.openxmlformats.org/officeDocument/2006/relationships/image" Target="../media/image25.wmf"/><Relationship Id="rId10" Type="http://schemas.openxmlformats.org/officeDocument/2006/relationships/image" Target="../media/image30.wmf"/><Relationship Id="rId4" Type="http://schemas.openxmlformats.org/officeDocument/2006/relationships/image" Target="../media/image24.wmf"/><Relationship Id="rId9" Type="http://schemas.openxmlformats.org/officeDocument/2006/relationships/image" Target="../media/image29.wmf"/><Relationship Id="rId14" Type="http://schemas.openxmlformats.org/officeDocument/2006/relationships/image" Target="../media/image33.wmf"/></Relationships>
</file>

<file path=ppt/drawings/_rels/vmlDrawing7.vml.rels><?xml version="1.0" encoding="UTF-8" standalone="yes"?>
<Relationships xmlns="http://schemas.openxmlformats.org/package/2006/relationships"><Relationship Id="rId8" Type="http://schemas.openxmlformats.org/officeDocument/2006/relationships/image" Target="../media/image42.wmf"/><Relationship Id="rId13" Type="http://schemas.openxmlformats.org/officeDocument/2006/relationships/image" Target="../media/image33.wmf"/><Relationship Id="rId3" Type="http://schemas.openxmlformats.org/officeDocument/2006/relationships/image" Target="../media/image37.wmf"/><Relationship Id="rId7" Type="http://schemas.openxmlformats.org/officeDocument/2006/relationships/image" Target="../media/image41.wmf"/><Relationship Id="rId12" Type="http://schemas.openxmlformats.org/officeDocument/2006/relationships/image" Target="../media/image32.wmf"/><Relationship Id="rId2" Type="http://schemas.openxmlformats.org/officeDocument/2006/relationships/image" Target="../media/image36.wmf"/><Relationship Id="rId1" Type="http://schemas.openxmlformats.org/officeDocument/2006/relationships/image" Target="../media/image35.wmf"/><Relationship Id="rId6" Type="http://schemas.openxmlformats.org/officeDocument/2006/relationships/image" Target="../media/image40.wmf"/><Relationship Id="rId11" Type="http://schemas.openxmlformats.org/officeDocument/2006/relationships/image" Target="../media/image31.wmf"/><Relationship Id="rId5" Type="http://schemas.openxmlformats.org/officeDocument/2006/relationships/image" Target="../media/image39.wmf"/><Relationship Id="rId10" Type="http://schemas.openxmlformats.org/officeDocument/2006/relationships/image" Target="../media/image14.wmf"/><Relationship Id="rId4" Type="http://schemas.openxmlformats.org/officeDocument/2006/relationships/image" Target="../media/image38.wmf"/><Relationship Id="rId9" Type="http://schemas.openxmlformats.org/officeDocument/2006/relationships/image" Target="../media/image43.wmf"/></Relationships>
</file>

<file path=ppt/drawings/_rels/vmlDrawing8.vml.rels><?xml version="1.0" encoding="UTF-8" standalone="yes"?>
<Relationships xmlns="http://schemas.openxmlformats.org/package/2006/relationships"><Relationship Id="rId8" Type="http://schemas.openxmlformats.org/officeDocument/2006/relationships/image" Target="../media/image51.wmf"/><Relationship Id="rId13" Type="http://schemas.openxmlformats.org/officeDocument/2006/relationships/image" Target="../media/image33.wmf"/><Relationship Id="rId3" Type="http://schemas.openxmlformats.org/officeDocument/2006/relationships/image" Target="../media/image46.wmf"/><Relationship Id="rId7" Type="http://schemas.openxmlformats.org/officeDocument/2006/relationships/image" Target="../media/image50.wmf"/><Relationship Id="rId12" Type="http://schemas.openxmlformats.org/officeDocument/2006/relationships/image" Target="../media/image32.wmf"/><Relationship Id="rId2" Type="http://schemas.openxmlformats.org/officeDocument/2006/relationships/image" Target="../media/image45.wmf"/><Relationship Id="rId1" Type="http://schemas.openxmlformats.org/officeDocument/2006/relationships/image" Target="../media/image44.wmf"/><Relationship Id="rId6" Type="http://schemas.openxmlformats.org/officeDocument/2006/relationships/image" Target="../media/image49.wmf"/><Relationship Id="rId11" Type="http://schemas.openxmlformats.org/officeDocument/2006/relationships/image" Target="../media/image31.wmf"/><Relationship Id="rId5" Type="http://schemas.openxmlformats.org/officeDocument/2006/relationships/image" Target="../media/image48.wmf"/><Relationship Id="rId10" Type="http://schemas.openxmlformats.org/officeDocument/2006/relationships/image" Target="../media/image14.wmf"/><Relationship Id="rId4" Type="http://schemas.openxmlformats.org/officeDocument/2006/relationships/image" Target="../media/image47.wmf"/><Relationship Id="rId9" Type="http://schemas.openxmlformats.org/officeDocument/2006/relationships/image" Target="../media/image52.wmf"/></Relationships>
</file>

<file path=ppt/drawings/_rels/vmlDrawing9.vml.rels><?xml version="1.0" encoding="UTF-8" standalone="yes"?>
<Relationships xmlns="http://schemas.openxmlformats.org/package/2006/relationships"><Relationship Id="rId8" Type="http://schemas.openxmlformats.org/officeDocument/2006/relationships/image" Target="../media/image60.wmf"/><Relationship Id="rId13" Type="http://schemas.openxmlformats.org/officeDocument/2006/relationships/image" Target="../media/image65.wmf"/><Relationship Id="rId3" Type="http://schemas.openxmlformats.org/officeDocument/2006/relationships/image" Target="../media/image55.wmf"/><Relationship Id="rId7" Type="http://schemas.openxmlformats.org/officeDocument/2006/relationships/image" Target="../media/image59.wmf"/><Relationship Id="rId12" Type="http://schemas.openxmlformats.org/officeDocument/2006/relationships/image" Target="../media/image64.wmf"/><Relationship Id="rId2" Type="http://schemas.openxmlformats.org/officeDocument/2006/relationships/image" Target="../media/image54.wmf"/><Relationship Id="rId1" Type="http://schemas.openxmlformats.org/officeDocument/2006/relationships/image" Target="../media/image53.wmf"/><Relationship Id="rId6" Type="http://schemas.openxmlformats.org/officeDocument/2006/relationships/image" Target="../media/image58.wmf"/><Relationship Id="rId11" Type="http://schemas.openxmlformats.org/officeDocument/2006/relationships/image" Target="../media/image63.wmf"/><Relationship Id="rId5" Type="http://schemas.openxmlformats.org/officeDocument/2006/relationships/image" Target="../media/image57.wmf"/><Relationship Id="rId10" Type="http://schemas.openxmlformats.org/officeDocument/2006/relationships/image" Target="../media/image62.wmf"/><Relationship Id="rId4" Type="http://schemas.openxmlformats.org/officeDocument/2006/relationships/image" Target="../media/image56.wmf"/><Relationship Id="rId9" Type="http://schemas.openxmlformats.org/officeDocument/2006/relationships/image" Target="../media/image6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971800" cy="457200"/>
          </a:xfrm>
          <a:prstGeom prst="rect">
            <a:avLst/>
          </a:prstGeom>
          <a:noFill/>
          <a:ln w="12700">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defRPr sz="1200">
                <a:effectLst>
                  <a:outerShdw blurRad="38100" dist="38100" dir="2700000" algn="tl">
                    <a:srgbClr val="C0C0C0"/>
                  </a:outerShdw>
                </a:effectLst>
                <a:latin typeface="Arial" pitchFamily="34" charset="0"/>
              </a:defRPr>
            </a:lvl1pPr>
          </a:lstStyle>
          <a:p>
            <a:endParaRPr lang="en-US"/>
          </a:p>
        </p:txBody>
      </p:sp>
      <p:sp>
        <p:nvSpPr>
          <p:cNvPr id="4099" name="Rectangle 3"/>
          <p:cNvSpPr>
            <a:spLocks noGrp="1" noChangeArrowheads="1"/>
          </p:cNvSpPr>
          <p:nvPr>
            <p:ph type="dt" sz="quarter" idx="1"/>
          </p:nvPr>
        </p:nvSpPr>
        <p:spPr bwMode="auto">
          <a:xfrm>
            <a:off x="3886200" y="0"/>
            <a:ext cx="2971800" cy="457200"/>
          </a:xfrm>
          <a:prstGeom prst="rect">
            <a:avLst/>
          </a:prstGeom>
          <a:noFill/>
          <a:ln w="12700">
            <a:noFill/>
            <a:miter lim="800000"/>
            <a:headEnd type="none" w="sm" len="sm"/>
            <a:tailEnd type="none" w="sm" len="sm"/>
          </a:ln>
          <a:effectLst/>
        </p:spPr>
        <p:txBody>
          <a:bodyPr vert="horz" wrap="square" lIns="91440" tIns="45720" rIns="91440" bIns="45720" numCol="1" anchor="t" anchorCtr="0" compatLnSpc="1">
            <a:prstTxWarp prst="textNoShape">
              <a:avLst/>
            </a:prstTxWarp>
          </a:bodyPr>
          <a:lstStyle>
            <a:lvl1pPr algn="r">
              <a:defRPr sz="1200">
                <a:effectLst>
                  <a:outerShdw blurRad="38100" dist="38100" dir="2700000" algn="tl">
                    <a:srgbClr val="C0C0C0"/>
                  </a:outerShdw>
                </a:effectLst>
                <a:latin typeface="Arial" pitchFamily="34" charset="0"/>
              </a:defRPr>
            </a:lvl1pPr>
          </a:lstStyle>
          <a:p>
            <a:endParaRPr lang="en-US"/>
          </a:p>
        </p:txBody>
      </p:sp>
      <p:sp>
        <p:nvSpPr>
          <p:cNvPr id="4100" name="Rectangle 4"/>
          <p:cNvSpPr>
            <a:spLocks noGrp="1" noChangeArrowheads="1"/>
          </p:cNvSpPr>
          <p:nvPr>
            <p:ph type="ftr" sz="quarter" idx="2"/>
          </p:nvPr>
        </p:nvSpPr>
        <p:spPr bwMode="auto">
          <a:xfrm>
            <a:off x="0" y="8686800"/>
            <a:ext cx="3657600" cy="457200"/>
          </a:xfrm>
          <a:prstGeom prst="rect">
            <a:avLst/>
          </a:prstGeom>
          <a:noFill/>
          <a:ln w="12700">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defRPr sz="1200">
                <a:effectLst>
                  <a:outerShdw blurRad="38100" dist="38100" dir="2700000" algn="tl">
                    <a:srgbClr val="C0C0C0"/>
                  </a:outerShdw>
                </a:effectLst>
              </a:defRPr>
            </a:lvl1pPr>
          </a:lstStyle>
          <a:p>
            <a:r>
              <a:rPr lang="en-US"/>
              <a:t>CEE 331 Fluid Mechanics</a:t>
            </a:r>
          </a:p>
          <a:p>
            <a:r>
              <a:rPr lang="en-US"/>
              <a:t>Monroe Weber-Shirk                      </a:t>
            </a:r>
            <a:fld id="{638019D9-293B-4114-BA74-A7AD09B296D1}" type="datetime4">
              <a:rPr lang="en-US"/>
              <a:pPr/>
              <a:t>December 18, 2012</a:t>
            </a:fld>
            <a:endParaRPr lang="en-US"/>
          </a:p>
        </p:txBody>
      </p:sp>
      <p:sp>
        <p:nvSpPr>
          <p:cNvPr id="4101" name="Rectangle 5"/>
          <p:cNvSpPr>
            <a:spLocks noGrp="1" noChangeArrowheads="1"/>
          </p:cNvSpPr>
          <p:nvPr>
            <p:ph type="sldNum" sz="quarter" idx="3"/>
          </p:nvPr>
        </p:nvSpPr>
        <p:spPr bwMode="auto">
          <a:xfrm>
            <a:off x="3886200" y="8686800"/>
            <a:ext cx="2971800" cy="457200"/>
          </a:xfrm>
          <a:prstGeom prst="rect">
            <a:avLst/>
          </a:prstGeom>
          <a:noFill/>
          <a:ln w="12700">
            <a:noFill/>
            <a:miter lim="800000"/>
            <a:headEnd type="none" w="sm" len="sm"/>
            <a:tailEnd type="none" w="sm" len="sm"/>
          </a:ln>
          <a:effectLst/>
        </p:spPr>
        <p:txBody>
          <a:bodyPr vert="horz" wrap="square" lIns="91440" tIns="45720" rIns="91440" bIns="45720" numCol="1" anchor="b" anchorCtr="0" compatLnSpc="1">
            <a:prstTxWarp prst="textNoShape">
              <a:avLst/>
            </a:prstTxWarp>
          </a:bodyPr>
          <a:lstStyle>
            <a:lvl1pPr algn="r">
              <a:defRPr sz="1200">
                <a:effectLst>
                  <a:outerShdw blurRad="38100" dist="38100" dir="2700000" algn="tl">
                    <a:srgbClr val="C0C0C0"/>
                  </a:outerShdw>
                </a:effectLst>
                <a:latin typeface="Arial" pitchFamily="34" charset="0"/>
              </a:defRPr>
            </a:lvl1pPr>
          </a:lstStyle>
          <a:p>
            <a:fld id="{3D739577-8E58-4D1C-946D-98C32D958D21}" type="slidenum">
              <a:rPr lang="en-US"/>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wmf>
</file>

<file path=ppt/media/image100.wmf>
</file>

<file path=ppt/media/image101.png>
</file>

<file path=ppt/media/image102.wmf>
</file>

<file path=ppt/media/image103.wmf>
</file>

<file path=ppt/media/image104.wmf>
</file>

<file path=ppt/media/image105.wmf>
</file>

<file path=ppt/media/image106.wmf>
</file>

<file path=ppt/media/image107.wmf>
</file>

<file path=ppt/media/image108.wmf>
</file>

<file path=ppt/media/image109.wmf>
</file>

<file path=ppt/media/image11.wmf>
</file>

<file path=ppt/media/image110.wmf>
</file>

<file path=ppt/media/image111.wmf>
</file>

<file path=ppt/media/image112.png>
</file>

<file path=ppt/media/image113.wmf>
</file>

<file path=ppt/media/image114.wmf>
</file>

<file path=ppt/media/image115.wmf>
</file>

<file path=ppt/media/image116.wmf>
</file>

<file path=ppt/media/image117.wmf>
</file>

<file path=ppt/media/image118.wmf>
</file>

<file path=ppt/media/image119.wmf>
</file>

<file path=ppt/media/image12.wmf>
</file>

<file path=ppt/media/image120.wmf>
</file>

<file path=ppt/media/image121.wmf>
</file>

<file path=ppt/media/image122.wmf>
</file>

<file path=ppt/media/image123.wmf>
</file>

<file path=ppt/media/image124.wmf>
</file>

<file path=ppt/media/image125.wmf>
</file>

<file path=ppt/media/image126.wmf>
</file>

<file path=ppt/media/image127.wmf>
</file>

<file path=ppt/media/image128.wmf>
</file>

<file path=ppt/media/image129.png>
</file>

<file path=ppt/media/image13.wmf>
</file>

<file path=ppt/media/image130.png>
</file>

<file path=ppt/media/image131.png>
</file>

<file path=ppt/media/image132.wmf>
</file>

<file path=ppt/media/image133.png>
</file>

<file path=ppt/media/image134.png>
</file>

<file path=ppt/media/image135.png>
</file>

<file path=ppt/media/image136.png>
</file>

<file path=ppt/media/image137.png>
</file>

<file path=ppt/media/image14.wmf>
</file>

<file path=ppt/media/image15.wmf>
</file>

<file path=ppt/media/image16.wmf>
</file>

<file path=ppt/media/image17.wmf>
</file>

<file path=ppt/media/image18.wmf>
</file>

<file path=ppt/media/image19.wmf>
</file>

<file path=ppt/media/image2.png>
</file>

<file path=ppt/media/image20.wmf>
</file>

<file path=ppt/media/image21.wmf>
</file>

<file path=ppt/media/image22.wmf>
</file>

<file path=ppt/media/image23.wmf>
</file>

<file path=ppt/media/image24.wmf>
</file>

<file path=ppt/media/image25.wmf>
</file>

<file path=ppt/media/image26.wmf>
</file>

<file path=ppt/media/image27.wmf>
</file>

<file path=ppt/media/image28.wmf>
</file>

<file path=ppt/media/image29.wmf>
</file>

<file path=ppt/media/image3.png>
</file>

<file path=ppt/media/image30.wmf>
</file>

<file path=ppt/media/image31.wmf>
</file>

<file path=ppt/media/image32.wmf>
</file>

<file path=ppt/media/image33.wmf>
</file>

<file path=ppt/media/image34.png>
</file>

<file path=ppt/media/image35.wmf>
</file>

<file path=ppt/media/image36.wmf>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wmf>
</file>

<file path=ppt/media/image5.wmf>
</file>

<file path=ppt/media/image50.wmf>
</file>

<file path=ppt/media/image51.wmf>
</file>

<file path=ppt/media/image52.wmf>
</file>

<file path=ppt/media/image53.wmf>
</file>

<file path=ppt/media/image54.wmf>
</file>

<file path=ppt/media/image55.wmf>
</file>

<file path=ppt/media/image56.wmf>
</file>

<file path=ppt/media/image57.wmf>
</file>

<file path=ppt/media/image58.wmf>
</file>

<file path=ppt/media/image59.wmf>
</file>

<file path=ppt/media/image6.wmf>
</file>

<file path=ppt/media/image60.wmf>
</file>

<file path=ppt/media/image61.wmf>
</file>

<file path=ppt/media/image62.wmf>
</file>

<file path=ppt/media/image63.wmf>
</file>

<file path=ppt/media/image64.wmf>
</file>

<file path=ppt/media/image65.wmf>
</file>

<file path=ppt/media/image66.wmf>
</file>

<file path=ppt/media/image67.wmf>
</file>

<file path=ppt/media/image68.wmf>
</file>

<file path=ppt/media/image69.wmf>
</file>

<file path=ppt/media/image7.wmf>
</file>

<file path=ppt/media/image70.wmf>
</file>

<file path=ppt/media/image71.wmf>
</file>

<file path=ppt/media/image72.wmf>
</file>

<file path=ppt/media/image73.wmf>
</file>

<file path=ppt/media/image74.wmf>
</file>

<file path=ppt/media/image75.wmf>
</file>

<file path=ppt/media/image76.wmf>
</file>

<file path=ppt/media/image77.wmf>
</file>

<file path=ppt/media/image78.wmf>
</file>

<file path=ppt/media/image79.wmf>
</file>

<file path=ppt/media/image8.wmf>
</file>

<file path=ppt/media/image80.wmf>
</file>

<file path=ppt/media/image81.wmf>
</file>

<file path=ppt/media/image82.wmf>
</file>

<file path=ppt/media/image83.wmf>
</file>

<file path=ppt/media/image84.wmf>
</file>

<file path=ppt/media/image85.wmf>
</file>

<file path=ppt/media/image86.wmf>
</file>

<file path=ppt/media/image87.png>
</file>

<file path=ppt/media/image88.wmf>
</file>

<file path=ppt/media/image89.wmf>
</file>

<file path=ppt/media/image9.wmf>
</file>

<file path=ppt/media/image90.wmf>
</file>

<file path=ppt/media/image91.wmf>
</file>

<file path=ppt/media/image92.wmf>
</file>

<file path=ppt/media/image93.wmf>
</file>

<file path=ppt/media/image94.wmf>
</file>

<file path=ppt/media/image95.png>
</file>

<file path=ppt/media/image96.wmf>
</file>

<file path=ppt/media/image97.wmf>
</file>

<file path=ppt/media/image98.wmf>
</file>

<file path=ppt/media/image9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7458" name="Rectangle 1026"/>
          <p:cNvSpPr>
            <a:spLocks noGrp="1" noChangeArrowheads="1"/>
          </p:cNvSpPr>
          <p:nvPr>
            <p:ph type="hdr" sz="quarter"/>
          </p:nvPr>
        </p:nvSpPr>
        <p:spPr bwMode="auto">
          <a:xfrm>
            <a:off x="0" y="0"/>
            <a:ext cx="2971800" cy="457200"/>
          </a:xfrm>
          <a:prstGeom prst="rect">
            <a:avLst/>
          </a:prstGeom>
          <a:noFill/>
          <a:ln w="25400">
            <a:noFill/>
            <a:miter lim="800000"/>
            <a:headEnd type="none" w="lg" len="med"/>
            <a:tailEnd type="none" w="lg" len="med"/>
          </a:ln>
          <a:effectLst/>
        </p:spPr>
        <p:txBody>
          <a:bodyPr vert="horz" wrap="square" lIns="91440" tIns="45720" rIns="91440" bIns="45720" numCol="1" anchor="t" anchorCtr="0" compatLnSpc="1">
            <a:prstTxWarp prst="textNoShape">
              <a:avLst/>
            </a:prstTxWarp>
          </a:bodyPr>
          <a:lstStyle>
            <a:lvl1pPr>
              <a:defRPr sz="1200">
                <a:effectLst>
                  <a:outerShdw blurRad="38100" dist="38100" dir="2700000" algn="tl">
                    <a:srgbClr val="C0C0C0"/>
                  </a:outerShdw>
                </a:effectLst>
              </a:defRPr>
            </a:lvl1pPr>
          </a:lstStyle>
          <a:p>
            <a:endParaRPr lang="en-US"/>
          </a:p>
        </p:txBody>
      </p:sp>
      <p:sp>
        <p:nvSpPr>
          <p:cNvPr id="147459" name="Rectangle 1027"/>
          <p:cNvSpPr>
            <a:spLocks noGrp="1" noChangeArrowheads="1"/>
          </p:cNvSpPr>
          <p:nvPr>
            <p:ph type="dt" idx="1"/>
          </p:nvPr>
        </p:nvSpPr>
        <p:spPr bwMode="auto">
          <a:xfrm>
            <a:off x="3886200" y="0"/>
            <a:ext cx="2971800" cy="457200"/>
          </a:xfrm>
          <a:prstGeom prst="rect">
            <a:avLst/>
          </a:prstGeom>
          <a:noFill/>
          <a:ln w="25400">
            <a:noFill/>
            <a:miter lim="800000"/>
            <a:headEnd type="none" w="lg" len="med"/>
            <a:tailEnd type="none" w="lg" len="med"/>
          </a:ln>
          <a:effectLst/>
        </p:spPr>
        <p:txBody>
          <a:bodyPr vert="horz" wrap="square" lIns="91440" tIns="45720" rIns="91440" bIns="45720" numCol="1" anchor="t" anchorCtr="0" compatLnSpc="1">
            <a:prstTxWarp prst="textNoShape">
              <a:avLst/>
            </a:prstTxWarp>
          </a:bodyPr>
          <a:lstStyle>
            <a:lvl1pPr algn="r">
              <a:defRPr sz="1200">
                <a:effectLst>
                  <a:outerShdw blurRad="38100" dist="38100" dir="2700000" algn="tl">
                    <a:srgbClr val="C0C0C0"/>
                  </a:outerShdw>
                </a:effectLst>
              </a:defRPr>
            </a:lvl1pPr>
          </a:lstStyle>
          <a:p>
            <a:endParaRPr lang="en-US"/>
          </a:p>
        </p:txBody>
      </p:sp>
      <p:sp>
        <p:nvSpPr>
          <p:cNvPr id="147460" name="Rectangle 1028"/>
          <p:cNvSpPr>
            <a:spLocks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147461" name="Rectangle 1029"/>
          <p:cNvSpPr>
            <a:spLocks noGrp="1" noChangeArrowheads="1"/>
          </p:cNvSpPr>
          <p:nvPr>
            <p:ph type="body" sz="quarter" idx="3"/>
          </p:nvPr>
        </p:nvSpPr>
        <p:spPr bwMode="auto">
          <a:xfrm>
            <a:off x="914400" y="4343400"/>
            <a:ext cx="5029200" cy="4114800"/>
          </a:xfrm>
          <a:prstGeom prst="rect">
            <a:avLst/>
          </a:prstGeom>
          <a:noFill/>
          <a:ln w="25400">
            <a:noFill/>
            <a:miter lim="800000"/>
            <a:headEnd type="none" w="lg" len="med"/>
            <a:tailEnd type="none" w="lg" len="me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0"/>
            <a:r>
              <a:rPr lang="en-US" smtClean="0"/>
              <a:t>Second level</a:t>
            </a:r>
          </a:p>
          <a:p>
            <a:pPr lvl="0"/>
            <a:r>
              <a:rPr lang="en-US" smtClean="0"/>
              <a:t>Third level</a:t>
            </a:r>
          </a:p>
          <a:p>
            <a:pPr lvl="0"/>
            <a:r>
              <a:rPr lang="en-US" smtClean="0"/>
              <a:t>Fourth level</a:t>
            </a:r>
          </a:p>
          <a:p>
            <a:pPr lvl="0"/>
            <a:r>
              <a:rPr lang="en-US" smtClean="0"/>
              <a:t>Fifth level</a:t>
            </a:r>
          </a:p>
        </p:txBody>
      </p:sp>
      <p:sp>
        <p:nvSpPr>
          <p:cNvPr id="147462" name="Rectangle 1030"/>
          <p:cNvSpPr>
            <a:spLocks noGrp="1" noChangeArrowheads="1"/>
          </p:cNvSpPr>
          <p:nvPr>
            <p:ph type="ftr" sz="quarter" idx="4"/>
          </p:nvPr>
        </p:nvSpPr>
        <p:spPr bwMode="auto">
          <a:xfrm>
            <a:off x="0" y="8686800"/>
            <a:ext cx="2971800" cy="457200"/>
          </a:xfrm>
          <a:prstGeom prst="rect">
            <a:avLst/>
          </a:prstGeom>
          <a:noFill/>
          <a:ln w="25400">
            <a:noFill/>
            <a:miter lim="800000"/>
            <a:headEnd type="none" w="lg" len="med"/>
            <a:tailEnd type="none" w="lg" len="med"/>
          </a:ln>
          <a:effectLst/>
        </p:spPr>
        <p:txBody>
          <a:bodyPr vert="horz" wrap="square" lIns="91440" tIns="45720" rIns="91440" bIns="45720" numCol="1" anchor="b" anchorCtr="0" compatLnSpc="1">
            <a:prstTxWarp prst="textNoShape">
              <a:avLst/>
            </a:prstTxWarp>
          </a:bodyPr>
          <a:lstStyle>
            <a:lvl1pPr>
              <a:defRPr sz="1200">
                <a:effectLst>
                  <a:outerShdw blurRad="38100" dist="38100" dir="2700000" algn="tl">
                    <a:srgbClr val="C0C0C0"/>
                  </a:outerShdw>
                </a:effectLst>
              </a:defRPr>
            </a:lvl1pPr>
          </a:lstStyle>
          <a:p>
            <a:endParaRPr lang="en-US"/>
          </a:p>
        </p:txBody>
      </p:sp>
      <p:sp>
        <p:nvSpPr>
          <p:cNvPr id="147463" name="Rectangle 1031"/>
          <p:cNvSpPr>
            <a:spLocks noGrp="1" noChangeArrowheads="1"/>
          </p:cNvSpPr>
          <p:nvPr>
            <p:ph type="sldNum" sz="quarter" idx="5"/>
          </p:nvPr>
        </p:nvSpPr>
        <p:spPr bwMode="auto">
          <a:xfrm>
            <a:off x="3886200" y="8686800"/>
            <a:ext cx="2971800" cy="457200"/>
          </a:xfrm>
          <a:prstGeom prst="rect">
            <a:avLst/>
          </a:prstGeom>
          <a:noFill/>
          <a:ln w="25400">
            <a:noFill/>
            <a:miter lim="800000"/>
            <a:headEnd type="none" w="lg" len="med"/>
            <a:tailEnd type="none" w="lg" len="med"/>
          </a:ln>
          <a:effectLst/>
        </p:spPr>
        <p:txBody>
          <a:bodyPr vert="horz" wrap="square" lIns="91440" tIns="45720" rIns="91440" bIns="45720" numCol="1" anchor="b" anchorCtr="0" compatLnSpc="1">
            <a:prstTxWarp prst="textNoShape">
              <a:avLst/>
            </a:prstTxWarp>
          </a:bodyPr>
          <a:lstStyle>
            <a:lvl1pPr algn="r">
              <a:defRPr sz="1200">
                <a:effectLst>
                  <a:outerShdw blurRad="38100" dist="38100" dir="2700000" algn="tl">
                    <a:srgbClr val="C0C0C0"/>
                  </a:outerShdw>
                </a:effectLst>
              </a:defRPr>
            </a:lvl1pPr>
          </a:lstStyle>
          <a:p>
            <a:fld id="{2A160300-5F31-480C-9700-43FC97AA61EF}"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D381391A-CD38-4596-8656-3FC95DDE24CF}" type="slidenum">
              <a:rPr lang="en-US"/>
              <a:pPr/>
              <a:t>1</a:t>
            </a:fld>
            <a:endParaRPr lang="en-US"/>
          </a:p>
        </p:txBody>
      </p:sp>
      <p:sp>
        <p:nvSpPr>
          <p:cNvPr id="225282" name="Rectangle 2"/>
          <p:cNvSpPr>
            <a:spLocks noChangeArrowheads="1" noTextEdit="1"/>
          </p:cNvSpPr>
          <p:nvPr>
            <p:ph type="sldImg"/>
          </p:nvPr>
        </p:nvSpPr>
        <p:spPr>
          <a:ln/>
        </p:spPr>
      </p:sp>
      <p:sp>
        <p:nvSpPr>
          <p:cNvPr id="2252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80A145E0-8FB0-4BFE-B049-B203710CF534}" type="slidenum">
              <a:rPr lang="en-US"/>
              <a:pPr/>
              <a:t>10</a:t>
            </a:fld>
            <a:endParaRPr lang="en-US"/>
          </a:p>
        </p:txBody>
      </p:sp>
      <p:sp>
        <p:nvSpPr>
          <p:cNvPr id="234498" name="Rectangle 2"/>
          <p:cNvSpPr>
            <a:spLocks noChangeArrowheads="1" noTextEdit="1"/>
          </p:cNvSpPr>
          <p:nvPr>
            <p:ph type="sldImg"/>
          </p:nvPr>
        </p:nvSpPr>
        <p:spPr>
          <a:ln/>
        </p:spPr>
      </p:sp>
      <p:sp>
        <p:nvSpPr>
          <p:cNvPr id="2344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2DCC52D7-6CAF-4DCC-8E40-7CFD73DA9E51}" type="slidenum">
              <a:rPr lang="en-US"/>
              <a:pPr/>
              <a:t>11</a:t>
            </a:fld>
            <a:endParaRPr lang="en-US"/>
          </a:p>
        </p:txBody>
      </p:sp>
      <p:sp>
        <p:nvSpPr>
          <p:cNvPr id="235522" name="Rectangle 2"/>
          <p:cNvSpPr>
            <a:spLocks noChangeArrowheads="1" noTextEdit="1"/>
          </p:cNvSpPr>
          <p:nvPr>
            <p:ph type="sldImg"/>
          </p:nvPr>
        </p:nvSpPr>
        <p:spPr>
          <a:ln/>
        </p:spPr>
      </p:sp>
      <p:sp>
        <p:nvSpPr>
          <p:cNvPr id="23552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0928F277-41FB-47D7-8D4B-856EFAA6B036}" type="slidenum">
              <a:rPr lang="en-US"/>
              <a:pPr/>
              <a:t>12</a:t>
            </a:fld>
            <a:endParaRPr lang="en-US"/>
          </a:p>
        </p:txBody>
      </p:sp>
      <p:sp>
        <p:nvSpPr>
          <p:cNvPr id="236546" name="Rectangle 2"/>
          <p:cNvSpPr>
            <a:spLocks noChangeArrowheads="1" noTextEdit="1"/>
          </p:cNvSpPr>
          <p:nvPr>
            <p:ph type="sldImg"/>
          </p:nvPr>
        </p:nvSpPr>
        <p:spPr>
          <a:ln/>
        </p:spPr>
      </p:sp>
      <p:sp>
        <p:nvSpPr>
          <p:cNvPr id="23654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6768B4D2-3B30-4730-8EA3-61C4C8AF5F6F}" type="slidenum">
              <a:rPr lang="en-US"/>
              <a:pPr/>
              <a:t>13</a:t>
            </a:fld>
            <a:endParaRPr lang="en-US"/>
          </a:p>
        </p:txBody>
      </p:sp>
      <p:sp>
        <p:nvSpPr>
          <p:cNvPr id="237570" name="Rectangle 2"/>
          <p:cNvSpPr>
            <a:spLocks noChangeArrowheads="1" noTextEdit="1"/>
          </p:cNvSpPr>
          <p:nvPr>
            <p:ph type="sldImg"/>
          </p:nvPr>
        </p:nvSpPr>
        <p:spPr>
          <a:ln/>
        </p:spPr>
      </p:sp>
      <p:sp>
        <p:nvSpPr>
          <p:cNvPr id="2375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C644759E-C195-4B3B-B670-38F357F30671}" type="slidenum">
              <a:rPr lang="en-US"/>
              <a:pPr/>
              <a:t>14</a:t>
            </a:fld>
            <a:endParaRPr lang="en-US"/>
          </a:p>
        </p:txBody>
      </p:sp>
      <p:sp>
        <p:nvSpPr>
          <p:cNvPr id="238594" name="Rectangle 2"/>
          <p:cNvSpPr>
            <a:spLocks noChangeArrowheads="1" noTextEdit="1"/>
          </p:cNvSpPr>
          <p:nvPr>
            <p:ph type="sldImg"/>
          </p:nvPr>
        </p:nvSpPr>
        <p:spPr>
          <a:ln/>
        </p:spPr>
      </p:sp>
      <p:sp>
        <p:nvSpPr>
          <p:cNvPr id="2385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540B832E-033B-4B3C-A5E1-98A89690201C}" type="slidenum">
              <a:rPr lang="en-US"/>
              <a:pPr/>
              <a:t>15</a:t>
            </a:fld>
            <a:endParaRPr lang="en-US"/>
          </a:p>
        </p:txBody>
      </p:sp>
      <p:sp>
        <p:nvSpPr>
          <p:cNvPr id="239618" name="Rectangle 2"/>
          <p:cNvSpPr>
            <a:spLocks noChangeArrowheads="1" noTextEdit="1"/>
          </p:cNvSpPr>
          <p:nvPr>
            <p:ph type="sldImg"/>
          </p:nvPr>
        </p:nvSpPr>
        <p:spPr>
          <a:ln/>
        </p:spPr>
      </p:sp>
      <p:sp>
        <p:nvSpPr>
          <p:cNvPr id="2396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A6D1AEE9-2D25-402E-BDF9-C9779C2FC434}" type="slidenum">
              <a:rPr lang="en-US"/>
              <a:pPr/>
              <a:t>16</a:t>
            </a:fld>
            <a:endParaRPr lang="en-US"/>
          </a:p>
        </p:txBody>
      </p:sp>
      <p:sp>
        <p:nvSpPr>
          <p:cNvPr id="240642" name="Rectangle 2"/>
          <p:cNvSpPr>
            <a:spLocks noChangeArrowheads="1" noTextEdit="1"/>
          </p:cNvSpPr>
          <p:nvPr>
            <p:ph type="sldImg"/>
          </p:nvPr>
        </p:nvSpPr>
        <p:spPr>
          <a:ln/>
        </p:spPr>
      </p:sp>
      <p:sp>
        <p:nvSpPr>
          <p:cNvPr id="2406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212572C7-83AB-4794-8D5A-F5379BC1A9C8}" type="slidenum">
              <a:rPr lang="en-US"/>
              <a:pPr/>
              <a:t>17</a:t>
            </a:fld>
            <a:endParaRPr lang="en-US"/>
          </a:p>
        </p:txBody>
      </p:sp>
      <p:sp>
        <p:nvSpPr>
          <p:cNvPr id="241666" name="Rectangle 2"/>
          <p:cNvSpPr>
            <a:spLocks noChangeArrowheads="1" noTextEdit="1"/>
          </p:cNvSpPr>
          <p:nvPr>
            <p:ph type="sldImg"/>
          </p:nvPr>
        </p:nvSpPr>
        <p:spPr>
          <a:ln/>
        </p:spPr>
      </p:sp>
      <p:sp>
        <p:nvSpPr>
          <p:cNvPr id="24166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01964DCB-9EC6-4EEF-A28F-39E7EB42E034}" type="slidenum">
              <a:rPr lang="en-US"/>
              <a:pPr/>
              <a:t>18</a:t>
            </a:fld>
            <a:endParaRPr lang="en-US"/>
          </a:p>
        </p:txBody>
      </p:sp>
      <p:sp>
        <p:nvSpPr>
          <p:cNvPr id="242690" name="Rectangle 2"/>
          <p:cNvSpPr>
            <a:spLocks noChangeArrowheads="1" noTextEdit="1"/>
          </p:cNvSpPr>
          <p:nvPr>
            <p:ph type="sldImg"/>
          </p:nvPr>
        </p:nvSpPr>
        <p:spPr>
          <a:ln/>
        </p:spPr>
      </p:sp>
      <p:sp>
        <p:nvSpPr>
          <p:cNvPr id="242691" name="Rectangle 3"/>
          <p:cNvSpPr>
            <a:spLocks noGrp="1" noChangeArrowheads="1"/>
          </p:cNvSpPr>
          <p:nvPr>
            <p:ph type="body" idx="1"/>
          </p:nvPr>
        </p:nvSpPr>
        <p:spPr/>
        <p:txBody>
          <a:bodyPr/>
          <a:lstStyle/>
          <a:p>
            <a:r>
              <a:rPr lang="en-US"/>
              <a:t>Waves</a:t>
            </a:r>
          </a:p>
          <a:p>
            <a:r>
              <a:rPr lang="en-US"/>
              <a:t>Droplet forming on the end of a tube</a:t>
            </a:r>
          </a:p>
          <a:p>
            <a:r>
              <a:rPr lang="en-US"/>
              <a:t>Sonic booms</a:t>
            </a:r>
          </a:p>
          <a:p>
            <a:r>
              <a:rPr lang="en-US"/>
              <a:t>Turbulent vs nonturbulent</a:t>
            </a:r>
          </a:p>
          <a:p>
            <a:r>
              <a:rPr lang="en-US"/>
              <a:t>Catapulted ice skaters on a finite size rink. Will they make it to the other side?</a:t>
            </a:r>
          </a:p>
          <a:p>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A22A7C6D-6213-48B0-87AD-DE5CB174B8D6}" type="slidenum">
              <a:rPr lang="en-US"/>
              <a:pPr/>
              <a:t>19</a:t>
            </a:fld>
            <a:endParaRPr lang="en-US"/>
          </a:p>
        </p:txBody>
      </p:sp>
      <p:sp>
        <p:nvSpPr>
          <p:cNvPr id="243714" name="Rectangle 2"/>
          <p:cNvSpPr>
            <a:spLocks noChangeArrowheads="1" noTextEdit="1"/>
          </p:cNvSpPr>
          <p:nvPr>
            <p:ph type="sldImg"/>
          </p:nvPr>
        </p:nvSpPr>
        <p:spPr>
          <a:ln/>
        </p:spPr>
      </p:sp>
      <p:sp>
        <p:nvSpPr>
          <p:cNvPr id="24371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3421D8EA-BB07-403F-AB4C-A7672ED7BE1C}" type="slidenum">
              <a:rPr lang="en-US"/>
              <a:pPr/>
              <a:t>2</a:t>
            </a:fld>
            <a:endParaRPr lang="en-US"/>
          </a:p>
        </p:txBody>
      </p:sp>
      <p:sp>
        <p:nvSpPr>
          <p:cNvPr id="226306" name="Rectangle 2"/>
          <p:cNvSpPr>
            <a:spLocks noChangeArrowheads="1" noTextEdit="1"/>
          </p:cNvSpPr>
          <p:nvPr>
            <p:ph type="sldImg"/>
          </p:nvPr>
        </p:nvSpPr>
        <p:spPr>
          <a:ln/>
        </p:spPr>
      </p:sp>
      <p:sp>
        <p:nvSpPr>
          <p:cNvPr id="22630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3F6F1D8E-2CC8-4E3A-9D2E-F14344F965C2}" type="slidenum">
              <a:rPr lang="en-US"/>
              <a:pPr/>
              <a:t>20</a:t>
            </a:fld>
            <a:endParaRPr lang="en-US"/>
          </a:p>
        </p:txBody>
      </p:sp>
      <p:sp>
        <p:nvSpPr>
          <p:cNvPr id="244738" name="Rectangle 2"/>
          <p:cNvSpPr>
            <a:spLocks noChangeArrowheads="1" noTextEdit="1"/>
          </p:cNvSpPr>
          <p:nvPr>
            <p:ph type="sldImg"/>
          </p:nvPr>
        </p:nvSpPr>
        <p:spPr>
          <a:ln/>
        </p:spPr>
      </p:sp>
      <p:sp>
        <p:nvSpPr>
          <p:cNvPr id="24473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185347B5-8EA5-430A-9519-9AA2738DE696}" type="slidenum">
              <a:rPr lang="en-US"/>
              <a:pPr/>
              <a:t>21</a:t>
            </a:fld>
            <a:endParaRPr lang="en-US"/>
          </a:p>
        </p:txBody>
      </p:sp>
      <p:sp>
        <p:nvSpPr>
          <p:cNvPr id="245762" name="Rectangle 2"/>
          <p:cNvSpPr>
            <a:spLocks noChangeArrowheads="1" noTextEdit="1"/>
          </p:cNvSpPr>
          <p:nvPr>
            <p:ph type="sldImg"/>
          </p:nvPr>
        </p:nvSpPr>
        <p:spPr>
          <a:ln/>
        </p:spPr>
      </p:sp>
      <p:sp>
        <p:nvSpPr>
          <p:cNvPr id="24576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58EE05B6-B307-41E5-B7AD-8621B299571A}" type="slidenum">
              <a:rPr lang="en-US"/>
              <a:pPr/>
              <a:t>22</a:t>
            </a:fld>
            <a:endParaRPr lang="en-US"/>
          </a:p>
        </p:txBody>
      </p:sp>
      <p:sp>
        <p:nvSpPr>
          <p:cNvPr id="246786" name="Rectangle 2"/>
          <p:cNvSpPr>
            <a:spLocks noChangeArrowheads="1" noTextEdit="1"/>
          </p:cNvSpPr>
          <p:nvPr>
            <p:ph type="sldImg"/>
          </p:nvPr>
        </p:nvSpPr>
        <p:spPr>
          <a:ln/>
        </p:spPr>
      </p:sp>
      <p:sp>
        <p:nvSpPr>
          <p:cNvPr id="24678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AE0C91F8-CD58-44DF-8F2F-6B107CB7D124}" type="slidenum">
              <a:rPr lang="en-US"/>
              <a:pPr/>
              <a:t>23</a:t>
            </a:fld>
            <a:endParaRPr lang="en-US"/>
          </a:p>
        </p:txBody>
      </p:sp>
      <p:sp>
        <p:nvSpPr>
          <p:cNvPr id="247810" name="Rectangle 2"/>
          <p:cNvSpPr>
            <a:spLocks noChangeArrowheads="1" noTextEdit="1"/>
          </p:cNvSpPr>
          <p:nvPr>
            <p:ph type="sldImg"/>
          </p:nvPr>
        </p:nvSpPr>
        <p:spPr>
          <a:ln/>
        </p:spPr>
      </p:sp>
      <p:sp>
        <p:nvSpPr>
          <p:cNvPr id="2478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B80C1A60-817A-4E5D-8295-AB33A7B341C1}" type="slidenum">
              <a:rPr lang="en-US"/>
              <a:pPr/>
              <a:t>24</a:t>
            </a:fld>
            <a:endParaRPr lang="en-US"/>
          </a:p>
        </p:txBody>
      </p:sp>
      <p:sp>
        <p:nvSpPr>
          <p:cNvPr id="248834" name="Rectangle 2"/>
          <p:cNvSpPr>
            <a:spLocks noChangeArrowheads="1" noTextEdit="1"/>
          </p:cNvSpPr>
          <p:nvPr>
            <p:ph type="sldImg"/>
          </p:nvPr>
        </p:nvSpPr>
        <p:spPr>
          <a:ln/>
        </p:spPr>
      </p:sp>
      <p:sp>
        <p:nvSpPr>
          <p:cNvPr id="2488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FACD04F8-C4F1-4BC1-A554-BD6D01A167C7}" type="slidenum">
              <a:rPr lang="en-US"/>
              <a:pPr/>
              <a:t>25</a:t>
            </a:fld>
            <a:endParaRPr lang="en-US"/>
          </a:p>
        </p:txBody>
      </p:sp>
      <p:sp>
        <p:nvSpPr>
          <p:cNvPr id="249858" name="Rectangle 2"/>
          <p:cNvSpPr>
            <a:spLocks noChangeArrowheads="1" noTextEdit="1"/>
          </p:cNvSpPr>
          <p:nvPr>
            <p:ph type="sldImg"/>
          </p:nvPr>
        </p:nvSpPr>
        <p:spPr>
          <a:ln/>
        </p:spPr>
      </p:sp>
      <p:sp>
        <p:nvSpPr>
          <p:cNvPr id="2498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974CB7BA-075A-4233-96D4-9436AE4B816C}" type="slidenum">
              <a:rPr lang="en-US"/>
              <a:pPr/>
              <a:t>26</a:t>
            </a:fld>
            <a:endParaRPr lang="en-US"/>
          </a:p>
        </p:txBody>
      </p:sp>
      <p:sp>
        <p:nvSpPr>
          <p:cNvPr id="250882" name="Rectangle 2"/>
          <p:cNvSpPr>
            <a:spLocks noChangeArrowheads="1" noTextEdit="1"/>
          </p:cNvSpPr>
          <p:nvPr>
            <p:ph type="sldImg"/>
          </p:nvPr>
        </p:nvSpPr>
        <p:spPr>
          <a:ln/>
        </p:spPr>
      </p:sp>
      <p:sp>
        <p:nvSpPr>
          <p:cNvPr id="2508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03F8A1AB-0C98-4A12-8428-98F86B4057F8}" type="slidenum">
              <a:rPr lang="en-US"/>
              <a:pPr/>
              <a:t>27</a:t>
            </a:fld>
            <a:endParaRPr lang="en-US"/>
          </a:p>
        </p:txBody>
      </p:sp>
      <p:sp>
        <p:nvSpPr>
          <p:cNvPr id="251906" name="Rectangle 2"/>
          <p:cNvSpPr>
            <a:spLocks noChangeArrowheads="1" noTextEdit="1"/>
          </p:cNvSpPr>
          <p:nvPr>
            <p:ph type="sldImg"/>
          </p:nvPr>
        </p:nvSpPr>
        <p:spPr>
          <a:ln/>
        </p:spPr>
      </p:sp>
      <p:sp>
        <p:nvSpPr>
          <p:cNvPr id="25190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28EF1FFD-A6A3-4D3D-A929-8391EBBBD573}" type="slidenum">
              <a:rPr lang="en-US"/>
              <a:pPr/>
              <a:t>28</a:t>
            </a:fld>
            <a:endParaRPr lang="en-US"/>
          </a:p>
        </p:txBody>
      </p:sp>
      <p:sp>
        <p:nvSpPr>
          <p:cNvPr id="252930" name="Rectangle 2"/>
          <p:cNvSpPr>
            <a:spLocks noChangeArrowheads="1" noTextEdit="1"/>
          </p:cNvSpPr>
          <p:nvPr>
            <p:ph type="sldImg"/>
          </p:nvPr>
        </p:nvSpPr>
        <p:spPr>
          <a:ln/>
        </p:spPr>
      </p:sp>
      <p:sp>
        <p:nvSpPr>
          <p:cNvPr id="25293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2C44492F-1F23-4776-8ADD-1C2CC005CA99}" type="slidenum">
              <a:rPr lang="en-US"/>
              <a:pPr/>
              <a:t>29</a:t>
            </a:fld>
            <a:endParaRPr lang="en-US"/>
          </a:p>
        </p:txBody>
      </p:sp>
      <p:sp>
        <p:nvSpPr>
          <p:cNvPr id="253954" name="Rectangle 2"/>
          <p:cNvSpPr>
            <a:spLocks noChangeArrowheads="1" noTextEdit="1"/>
          </p:cNvSpPr>
          <p:nvPr>
            <p:ph type="sldImg"/>
          </p:nvPr>
        </p:nvSpPr>
        <p:spPr>
          <a:ln/>
        </p:spPr>
      </p:sp>
      <p:sp>
        <p:nvSpPr>
          <p:cNvPr id="25395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F6F39597-9DC9-4057-A26D-5FC3066F7A3B}" type="slidenum">
              <a:rPr lang="en-US"/>
              <a:pPr/>
              <a:t>3</a:t>
            </a:fld>
            <a:endParaRPr lang="en-US"/>
          </a:p>
        </p:txBody>
      </p:sp>
      <p:sp>
        <p:nvSpPr>
          <p:cNvPr id="227330" name="Rectangle 2"/>
          <p:cNvSpPr>
            <a:spLocks noChangeArrowheads="1" noTextEdit="1"/>
          </p:cNvSpPr>
          <p:nvPr>
            <p:ph type="sldImg"/>
          </p:nvPr>
        </p:nvSpPr>
        <p:spPr>
          <a:ln/>
        </p:spPr>
      </p:sp>
      <p:sp>
        <p:nvSpPr>
          <p:cNvPr id="22733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F5349925-27DD-42B9-BFDF-696E020E8D5C}" type="slidenum">
              <a:rPr lang="en-US"/>
              <a:pPr/>
              <a:t>30</a:t>
            </a:fld>
            <a:endParaRPr lang="en-US"/>
          </a:p>
        </p:txBody>
      </p:sp>
      <p:sp>
        <p:nvSpPr>
          <p:cNvPr id="254978" name="Rectangle 2"/>
          <p:cNvSpPr>
            <a:spLocks noChangeArrowheads="1" noTextEdit="1"/>
          </p:cNvSpPr>
          <p:nvPr>
            <p:ph type="sldImg"/>
          </p:nvPr>
        </p:nvSpPr>
        <p:spPr>
          <a:ln/>
        </p:spPr>
      </p:sp>
      <p:sp>
        <p:nvSpPr>
          <p:cNvPr id="25497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FEBEDFA1-4062-467F-8DA1-DBA3B7C90AB9}" type="slidenum">
              <a:rPr lang="en-US"/>
              <a:pPr/>
              <a:t>31</a:t>
            </a:fld>
            <a:endParaRPr lang="en-US"/>
          </a:p>
        </p:txBody>
      </p:sp>
      <p:sp>
        <p:nvSpPr>
          <p:cNvPr id="256002" name="Rectangle 2"/>
          <p:cNvSpPr>
            <a:spLocks noChangeArrowheads="1" noTextEdit="1"/>
          </p:cNvSpPr>
          <p:nvPr>
            <p:ph type="sldImg"/>
          </p:nvPr>
        </p:nvSpPr>
        <p:spPr>
          <a:ln/>
        </p:spPr>
      </p:sp>
      <p:sp>
        <p:nvSpPr>
          <p:cNvPr id="25600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DB444515-4919-4F62-95A9-E1595E520E41}" type="slidenum">
              <a:rPr lang="en-US"/>
              <a:pPr/>
              <a:t>32</a:t>
            </a:fld>
            <a:endParaRPr lang="en-US"/>
          </a:p>
        </p:txBody>
      </p:sp>
      <p:sp>
        <p:nvSpPr>
          <p:cNvPr id="174082" name="Rectangle 2"/>
          <p:cNvSpPr>
            <a:spLocks noChangeArrowheads="1" noTextEdit="1"/>
          </p:cNvSpPr>
          <p:nvPr>
            <p:ph type="sldImg"/>
          </p:nvPr>
        </p:nvSpPr>
        <p:spPr>
          <a:ln/>
        </p:spPr>
      </p:sp>
      <p:sp>
        <p:nvSpPr>
          <p:cNvPr id="1740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A4E65198-E127-47A5-8534-EDBF7DA562EB}" type="slidenum">
              <a:rPr lang="en-US"/>
              <a:pPr/>
              <a:t>33</a:t>
            </a:fld>
            <a:endParaRPr lang="en-US"/>
          </a:p>
        </p:txBody>
      </p:sp>
      <p:sp>
        <p:nvSpPr>
          <p:cNvPr id="172034" name="Rectangle 2"/>
          <p:cNvSpPr>
            <a:spLocks noChangeArrowheads="1" noTextEdit="1"/>
          </p:cNvSpPr>
          <p:nvPr>
            <p:ph type="sldImg"/>
          </p:nvPr>
        </p:nvSpPr>
        <p:spPr>
          <a:ln/>
        </p:spPr>
      </p:sp>
      <p:sp>
        <p:nvSpPr>
          <p:cNvPr id="172035" name="Rectangle 3"/>
          <p:cNvSpPr>
            <a:spLocks noGrp="1" noChangeArrowheads="1"/>
          </p:cNvSpPr>
          <p:nvPr>
            <p:ph type="body" idx="1"/>
          </p:nvPr>
        </p:nvSpPr>
        <p:spPr/>
        <p:txBody>
          <a:bodyPr/>
          <a:lstStyle/>
          <a:p>
            <a:pPr>
              <a:spcBef>
                <a:spcPts val="500"/>
              </a:spcBef>
              <a:spcAft>
                <a:spcPts val="500"/>
              </a:spcAft>
            </a:pPr>
            <a:r>
              <a:rPr lang="en-US"/>
              <a:t>When ocean-going sailing vessels were first replaced by steam-powered ships in the latter half of the nineteenth century, little was understood about the amount of power needed to drive these steam vessels. However, by 1872, William Froude had developed the method of using models to predict the power requirements of ocean vessels that is still in use today. </a:t>
            </a:r>
          </a:p>
          <a:p>
            <a:pPr>
              <a:spcBef>
                <a:spcPts val="500"/>
              </a:spcBef>
              <a:spcAft>
                <a:spcPts val="500"/>
              </a:spcAft>
            </a:pPr>
            <a:r>
              <a:rPr lang="en-US"/>
              <a:t>A ship moving over the surface of the ocean creates surface gravity waves which carry energy and momentum away from the ship. The wave system alters the pressure distribution on the ship's hull, producing a horizontal force , called the wave resistance. In addition, viscous shear stresses on the surface of the hull add to give an additional horizontal force , called the frictional resistance. </a:t>
            </a:r>
          </a:p>
          <a:p>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510E2034-4C7D-43DF-81BE-5D32C4D885AF}" type="slidenum">
              <a:rPr lang="en-US"/>
              <a:pPr/>
              <a:t>34</a:t>
            </a:fld>
            <a:endParaRPr lang="en-US"/>
          </a:p>
        </p:txBody>
      </p:sp>
      <p:sp>
        <p:nvSpPr>
          <p:cNvPr id="257026" name="Rectangle 2"/>
          <p:cNvSpPr>
            <a:spLocks noChangeArrowheads="1" noTextEdit="1"/>
          </p:cNvSpPr>
          <p:nvPr>
            <p:ph type="sldImg"/>
          </p:nvPr>
        </p:nvSpPr>
        <p:spPr>
          <a:ln/>
        </p:spPr>
      </p:sp>
      <p:sp>
        <p:nvSpPr>
          <p:cNvPr id="2570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BAE7D1BE-D0E8-4F34-9FAB-5CBB3652DC4A}" type="slidenum">
              <a:rPr lang="en-US"/>
              <a:pPr/>
              <a:t>35</a:t>
            </a:fld>
            <a:endParaRPr lang="en-US"/>
          </a:p>
        </p:txBody>
      </p:sp>
      <p:sp>
        <p:nvSpPr>
          <p:cNvPr id="258050" name="Rectangle 2"/>
          <p:cNvSpPr>
            <a:spLocks noChangeArrowheads="1" noTextEdit="1"/>
          </p:cNvSpPr>
          <p:nvPr>
            <p:ph type="sldImg"/>
          </p:nvPr>
        </p:nvSpPr>
        <p:spPr>
          <a:ln/>
        </p:spPr>
      </p:sp>
      <p:sp>
        <p:nvSpPr>
          <p:cNvPr id="2580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B2D3CB97-ECF5-4AEA-A3E7-B79B10508841}" type="slidenum">
              <a:rPr lang="en-US"/>
              <a:pPr/>
              <a:t>36</a:t>
            </a:fld>
            <a:endParaRPr lang="en-US"/>
          </a:p>
        </p:txBody>
      </p:sp>
      <p:sp>
        <p:nvSpPr>
          <p:cNvPr id="259074" name="Rectangle 2"/>
          <p:cNvSpPr>
            <a:spLocks noChangeArrowheads="1" noTextEdit="1"/>
          </p:cNvSpPr>
          <p:nvPr>
            <p:ph type="sldImg"/>
          </p:nvPr>
        </p:nvSpPr>
        <p:spPr>
          <a:ln/>
        </p:spPr>
      </p:sp>
      <p:sp>
        <p:nvSpPr>
          <p:cNvPr id="25907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CCE99CD1-EBEC-4095-A7E1-EFD65E039E54}" type="slidenum">
              <a:rPr lang="en-US"/>
              <a:pPr/>
              <a:t>37</a:t>
            </a:fld>
            <a:endParaRPr lang="en-US"/>
          </a:p>
        </p:txBody>
      </p:sp>
      <p:sp>
        <p:nvSpPr>
          <p:cNvPr id="260098" name="Rectangle 2"/>
          <p:cNvSpPr>
            <a:spLocks noChangeArrowheads="1" noTextEdit="1"/>
          </p:cNvSpPr>
          <p:nvPr>
            <p:ph type="sldImg"/>
          </p:nvPr>
        </p:nvSpPr>
        <p:spPr>
          <a:ln/>
        </p:spPr>
      </p:sp>
      <p:sp>
        <p:nvSpPr>
          <p:cNvPr id="2600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DE6C21C7-524C-4A00-A310-13F80C8BDDE7}" type="slidenum">
              <a:rPr lang="en-US"/>
              <a:pPr/>
              <a:t>38</a:t>
            </a:fld>
            <a:endParaRPr lang="en-US"/>
          </a:p>
        </p:txBody>
      </p:sp>
      <p:sp>
        <p:nvSpPr>
          <p:cNvPr id="261122" name="Rectangle 2"/>
          <p:cNvSpPr>
            <a:spLocks noChangeArrowheads="1" noTextEdit="1"/>
          </p:cNvSpPr>
          <p:nvPr>
            <p:ph type="sldImg"/>
          </p:nvPr>
        </p:nvSpPr>
        <p:spPr>
          <a:ln/>
        </p:spPr>
      </p:sp>
      <p:sp>
        <p:nvSpPr>
          <p:cNvPr id="26112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731AB6C4-7EB8-4989-A92F-CE7201C13436}" type="slidenum">
              <a:rPr lang="en-US"/>
              <a:pPr/>
              <a:t>39</a:t>
            </a:fld>
            <a:endParaRPr lang="en-US"/>
          </a:p>
        </p:txBody>
      </p:sp>
      <p:sp>
        <p:nvSpPr>
          <p:cNvPr id="262146" name="Rectangle 2"/>
          <p:cNvSpPr>
            <a:spLocks noChangeArrowheads="1" noTextEdit="1"/>
          </p:cNvSpPr>
          <p:nvPr>
            <p:ph type="sldImg"/>
          </p:nvPr>
        </p:nvSpPr>
        <p:spPr>
          <a:ln/>
        </p:spPr>
      </p:sp>
      <p:sp>
        <p:nvSpPr>
          <p:cNvPr id="26214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C6A6ED44-FD9C-4F98-8619-40886C9046CD}" type="slidenum">
              <a:rPr lang="en-US"/>
              <a:pPr/>
              <a:t>4</a:t>
            </a:fld>
            <a:endParaRPr lang="en-US"/>
          </a:p>
        </p:txBody>
      </p:sp>
      <p:sp>
        <p:nvSpPr>
          <p:cNvPr id="228354" name="Rectangle 2"/>
          <p:cNvSpPr>
            <a:spLocks noChangeArrowheads="1" noTextEdit="1"/>
          </p:cNvSpPr>
          <p:nvPr>
            <p:ph type="sldImg"/>
          </p:nvPr>
        </p:nvSpPr>
        <p:spPr>
          <a:ln/>
        </p:spPr>
      </p:sp>
      <p:sp>
        <p:nvSpPr>
          <p:cNvPr id="22835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B8FA5033-9841-4652-AA68-7DCDD3C1836F}" type="slidenum">
              <a:rPr lang="en-US"/>
              <a:pPr/>
              <a:t>40</a:t>
            </a:fld>
            <a:endParaRPr lang="en-US"/>
          </a:p>
        </p:txBody>
      </p:sp>
      <p:sp>
        <p:nvSpPr>
          <p:cNvPr id="263170" name="Rectangle 2"/>
          <p:cNvSpPr>
            <a:spLocks noChangeArrowheads="1" noTextEdit="1"/>
          </p:cNvSpPr>
          <p:nvPr>
            <p:ph type="sldImg"/>
          </p:nvPr>
        </p:nvSpPr>
        <p:spPr>
          <a:ln/>
        </p:spPr>
      </p:sp>
      <p:sp>
        <p:nvSpPr>
          <p:cNvPr id="26317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93BE2DD1-D994-456B-9F88-B7286E00DBA6}" type="slidenum">
              <a:rPr lang="en-US"/>
              <a:pPr/>
              <a:t>41</a:t>
            </a:fld>
            <a:endParaRPr lang="en-US"/>
          </a:p>
        </p:txBody>
      </p:sp>
      <p:sp>
        <p:nvSpPr>
          <p:cNvPr id="264194" name="Rectangle 2"/>
          <p:cNvSpPr>
            <a:spLocks noChangeArrowheads="1" noTextEdit="1"/>
          </p:cNvSpPr>
          <p:nvPr>
            <p:ph type="sldImg"/>
          </p:nvPr>
        </p:nvSpPr>
        <p:spPr>
          <a:ln/>
        </p:spPr>
      </p:sp>
      <p:sp>
        <p:nvSpPr>
          <p:cNvPr id="2641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4EBF19E1-3B64-4D34-97A6-FB58C8496B4D}" type="slidenum">
              <a:rPr lang="en-US"/>
              <a:pPr/>
              <a:t>42</a:t>
            </a:fld>
            <a:endParaRPr lang="en-US"/>
          </a:p>
        </p:txBody>
      </p:sp>
      <p:sp>
        <p:nvSpPr>
          <p:cNvPr id="265218" name="Rectangle 2"/>
          <p:cNvSpPr>
            <a:spLocks noChangeArrowheads="1" noTextEdit="1"/>
          </p:cNvSpPr>
          <p:nvPr>
            <p:ph type="sldImg"/>
          </p:nvPr>
        </p:nvSpPr>
        <p:spPr>
          <a:ln/>
        </p:spPr>
      </p:sp>
      <p:sp>
        <p:nvSpPr>
          <p:cNvPr id="26521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2B533ACA-4B6B-4D3C-89A8-CC654C9D6E4F}" type="slidenum">
              <a:rPr lang="en-US"/>
              <a:pPr/>
              <a:t>43</a:t>
            </a:fld>
            <a:endParaRPr lang="en-US"/>
          </a:p>
        </p:txBody>
      </p:sp>
      <p:sp>
        <p:nvSpPr>
          <p:cNvPr id="266242" name="Rectangle 2"/>
          <p:cNvSpPr>
            <a:spLocks noChangeArrowheads="1" noTextEdit="1"/>
          </p:cNvSpPr>
          <p:nvPr>
            <p:ph type="sldImg"/>
          </p:nvPr>
        </p:nvSpPr>
        <p:spPr>
          <a:ln/>
        </p:spPr>
      </p:sp>
      <p:sp>
        <p:nvSpPr>
          <p:cNvPr id="26624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260DE26D-B422-429A-BB86-B4BD846452FF}" type="slidenum">
              <a:rPr lang="en-US"/>
              <a:pPr/>
              <a:t>44</a:t>
            </a:fld>
            <a:endParaRPr lang="en-US"/>
          </a:p>
        </p:txBody>
      </p:sp>
      <p:sp>
        <p:nvSpPr>
          <p:cNvPr id="267266" name="Rectangle 2"/>
          <p:cNvSpPr>
            <a:spLocks noChangeArrowheads="1" noTextEdit="1"/>
          </p:cNvSpPr>
          <p:nvPr>
            <p:ph type="sldImg"/>
          </p:nvPr>
        </p:nvSpPr>
        <p:spPr>
          <a:ln/>
        </p:spPr>
      </p:sp>
      <p:sp>
        <p:nvSpPr>
          <p:cNvPr id="26726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D82C721A-0FDB-48EE-9B06-C049DE07782D}" type="slidenum">
              <a:rPr lang="en-US"/>
              <a:pPr/>
              <a:t>45</a:t>
            </a:fld>
            <a:endParaRPr lang="en-US"/>
          </a:p>
        </p:txBody>
      </p:sp>
      <p:sp>
        <p:nvSpPr>
          <p:cNvPr id="268290" name="Rectangle 2"/>
          <p:cNvSpPr>
            <a:spLocks noChangeArrowheads="1" noTextEdit="1"/>
          </p:cNvSpPr>
          <p:nvPr>
            <p:ph type="sldImg"/>
          </p:nvPr>
        </p:nvSpPr>
        <p:spPr>
          <a:ln/>
        </p:spPr>
      </p:sp>
      <p:sp>
        <p:nvSpPr>
          <p:cNvPr id="26829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3CD576A1-D4AA-4F35-A26D-BD560D35FB83}" type="slidenum">
              <a:rPr lang="en-US"/>
              <a:pPr/>
              <a:t>46</a:t>
            </a:fld>
            <a:endParaRPr lang="en-US"/>
          </a:p>
        </p:txBody>
      </p:sp>
      <p:sp>
        <p:nvSpPr>
          <p:cNvPr id="269314" name="Rectangle 2"/>
          <p:cNvSpPr>
            <a:spLocks noChangeArrowheads="1" noTextEdit="1"/>
          </p:cNvSpPr>
          <p:nvPr>
            <p:ph type="sldImg"/>
          </p:nvPr>
        </p:nvSpPr>
        <p:spPr>
          <a:ln/>
        </p:spPr>
      </p:sp>
      <p:sp>
        <p:nvSpPr>
          <p:cNvPr id="26931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B1FFA097-5312-44B6-B260-EC5B6BB6608E}" type="slidenum">
              <a:rPr lang="en-US"/>
              <a:pPr/>
              <a:t>47</a:t>
            </a:fld>
            <a:endParaRPr lang="en-US"/>
          </a:p>
        </p:txBody>
      </p:sp>
      <p:sp>
        <p:nvSpPr>
          <p:cNvPr id="270338" name="Rectangle 2"/>
          <p:cNvSpPr>
            <a:spLocks noChangeArrowheads="1" noTextEdit="1"/>
          </p:cNvSpPr>
          <p:nvPr>
            <p:ph type="sldImg"/>
          </p:nvPr>
        </p:nvSpPr>
        <p:spPr>
          <a:ln/>
        </p:spPr>
      </p:sp>
      <p:sp>
        <p:nvSpPr>
          <p:cNvPr id="27033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C8844962-A7D5-4463-B992-75CD838FDA78}" type="slidenum">
              <a:rPr lang="en-US"/>
              <a:pPr/>
              <a:t>48</a:t>
            </a:fld>
            <a:endParaRPr lang="en-US"/>
          </a:p>
        </p:txBody>
      </p:sp>
      <p:sp>
        <p:nvSpPr>
          <p:cNvPr id="271362" name="Rectangle 2"/>
          <p:cNvSpPr>
            <a:spLocks noChangeArrowheads="1" noTextEdit="1"/>
          </p:cNvSpPr>
          <p:nvPr>
            <p:ph type="sldImg"/>
          </p:nvPr>
        </p:nvSpPr>
        <p:spPr>
          <a:ln/>
        </p:spPr>
      </p:sp>
      <p:sp>
        <p:nvSpPr>
          <p:cNvPr id="27136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CA7BCB0F-0738-4185-A4DE-7C438BAEC298}" type="slidenum">
              <a:rPr lang="en-US"/>
              <a:pPr/>
              <a:t>49</a:t>
            </a:fld>
            <a:endParaRPr lang="en-US"/>
          </a:p>
        </p:txBody>
      </p:sp>
      <p:sp>
        <p:nvSpPr>
          <p:cNvPr id="173058" name="Rectangle 2"/>
          <p:cNvSpPr>
            <a:spLocks noChangeArrowheads="1" noTextEdit="1"/>
          </p:cNvSpPr>
          <p:nvPr>
            <p:ph type="sldImg"/>
          </p:nvPr>
        </p:nvSpPr>
        <p:spPr>
          <a:ln/>
        </p:spPr>
      </p:sp>
      <p:sp>
        <p:nvSpPr>
          <p:cNvPr id="1730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39C1824D-9346-4F3E-B334-8DBB911E2230}" type="slidenum">
              <a:rPr lang="en-US"/>
              <a:pPr/>
              <a:t>5</a:t>
            </a:fld>
            <a:endParaRPr lang="en-US"/>
          </a:p>
        </p:txBody>
      </p:sp>
      <p:sp>
        <p:nvSpPr>
          <p:cNvPr id="229378" name="Rectangle 2"/>
          <p:cNvSpPr>
            <a:spLocks noChangeArrowheads="1" noTextEdit="1"/>
          </p:cNvSpPr>
          <p:nvPr>
            <p:ph type="sldImg"/>
          </p:nvPr>
        </p:nvSpPr>
        <p:spPr>
          <a:ln/>
        </p:spPr>
      </p:sp>
      <p:sp>
        <p:nvSpPr>
          <p:cNvPr id="22937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97BB8F58-C7CB-44DB-B079-97C4C143D261}" type="slidenum">
              <a:rPr lang="en-US"/>
              <a:pPr/>
              <a:t>50</a:t>
            </a:fld>
            <a:endParaRPr lang="en-US"/>
          </a:p>
        </p:txBody>
      </p:sp>
      <p:sp>
        <p:nvSpPr>
          <p:cNvPr id="272386" name="Rectangle 2"/>
          <p:cNvSpPr>
            <a:spLocks noChangeArrowheads="1" noTextEdit="1"/>
          </p:cNvSpPr>
          <p:nvPr>
            <p:ph type="sldImg"/>
          </p:nvPr>
        </p:nvSpPr>
        <p:spPr>
          <a:ln/>
        </p:spPr>
      </p:sp>
      <p:sp>
        <p:nvSpPr>
          <p:cNvPr id="27238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8B225043-93D4-41C3-A84C-1E57E8167223}" type="slidenum">
              <a:rPr lang="en-US"/>
              <a:pPr/>
              <a:t>51</a:t>
            </a:fld>
            <a:endParaRPr lang="en-US"/>
          </a:p>
        </p:txBody>
      </p:sp>
      <p:sp>
        <p:nvSpPr>
          <p:cNvPr id="273410" name="Rectangle 2"/>
          <p:cNvSpPr>
            <a:spLocks noChangeArrowheads="1" noTextEdit="1"/>
          </p:cNvSpPr>
          <p:nvPr>
            <p:ph type="sldImg"/>
          </p:nvPr>
        </p:nvSpPr>
        <p:spPr>
          <a:ln/>
        </p:spPr>
      </p:sp>
      <p:sp>
        <p:nvSpPr>
          <p:cNvPr id="27341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82DA9845-A7F3-4CBF-84D9-6FEC898D0EF1}" type="slidenum">
              <a:rPr lang="en-US"/>
              <a:pPr/>
              <a:t>52</a:t>
            </a:fld>
            <a:endParaRPr lang="en-US"/>
          </a:p>
        </p:txBody>
      </p:sp>
      <p:sp>
        <p:nvSpPr>
          <p:cNvPr id="274434" name="Rectangle 2"/>
          <p:cNvSpPr>
            <a:spLocks noChangeArrowheads="1" noTextEdit="1"/>
          </p:cNvSpPr>
          <p:nvPr>
            <p:ph type="sldImg"/>
          </p:nvPr>
        </p:nvSpPr>
        <p:spPr>
          <a:ln/>
        </p:spPr>
      </p:sp>
      <p:sp>
        <p:nvSpPr>
          <p:cNvPr id="27443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D6F775E0-F92D-46C7-9CFE-09C20EFC1AFA}" type="slidenum">
              <a:rPr lang="en-US"/>
              <a:pPr/>
              <a:t>53</a:t>
            </a:fld>
            <a:endParaRPr lang="en-US"/>
          </a:p>
        </p:txBody>
      </p:sp>
      <p:sp>
        <p:nvSpPr>
          <p:cNvPr id="275458" name="Rectangle 2"/>
          <p:cNvSpPr>
            <a:spLocks noChangeArrowheads="1" noTextEdit="1"/>
          </p:cNvSpPr>
          <p:nvPr>
            <p:ph type="sldImg"/>
          </p:nvPr>
        </p:nvSpPr>
        <p:spPr>
          <a:ln/>
        </p:spPr>
      </p:sp>
      <p:sp>
        <p:nvSpPr>
          <p:cNvPr id="27545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25082B0E-7B2C-4D99-8C58-B9A0C9EDFC43}" type="slidenum">
              <a:rPr lang="en-US"/>
              <a:pPr/>
              <a:t>54</a:t>
            </a:fld>
            <a:endParaRPr lang="en-US"/>
          </a:p>
        </p:txBody>
      </p:sp>
      <p:sp>
        <p:nvSpPr>
          <p:cNvPr id="276482" name="Rectangle 2"/>
          <p:cNvSpPr>
            <a:spLocks noChangeArrowheads="1" noTextEdit="1"/>
          </p:cNvSpPr>
          <p:nvPr>
            <p:ph type="sldImg"/>
          </p:nvPr>
        </p:nvSpPr>
        <p:spPr>
          <a:ln/>
        </p:spPr>
      </p:sp>
      <p:sp>
        <p:nvSpPr>
          <p:cNvPr id="27648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25A842F9-0D52-41D2-B914-900577B88185}" type="slidenum">
              <a:rPr lang="en-US"/>
              <a:pPr/>
              <a:t>55</a:t>
            </a:fld>
            <a:endParaRPr lang="en-US"/>
          </a:p>
        </p:txBody>
      </p:sp>
      <p:sp>
        <p:nvSpPr>
          <p:cNvPr id="277506" name="Rectangle 2"/>
          <p:cNvSpPr>
            <a:spLocks noChangeArrowheads="1" noTextEdit="1"/>
          </p:cNvSpPr>
          <p:nvPr>
            <p:ph type="sldImg"/>
          </p:nvPr>
        </p:nvSpPr>
        <p:spPr>
          <a:ln/>
        </p:spPr>
      </p:sp>
      <p:sp>
        <p:nvSpPr>
          <p:cNvPr id="27750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18F50D3D-BB89-43B1-B1D3-B3272681DA21}" type="slidenum">
              <a:rPr lang="en-US"/>
              <a:pPr/>
              <a:t>56</a:t>
            </a:fld>
            <a:endParaRPr lang="en-US"/>
          </a:p>
        </p:txBody>
      </p:sp>
      <p:sp>
        <p:nvSpPr>
          <p:cNvPr id="278530" name="Rectangle 2"/>
          <p:cNvSpPr>
            <a:spLocks noChangeArrowheads="1" noTextEdit="1"/>
          </p:cNvSpPr>
          <p:nvPr>
            <p:ph type="sldImg"/>
          </p:nvPr>
        </p:nvSpPr>
        <p:spPr>
          <a:ln/>
        </p:spPr>
      </p:sp>
      <p:sp>
        <p:nvSpPr>
          <p:cNvPr id="27853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F4CE2562-B166-4BD1-8B84-B308FCD8C70F}" type="slidenum">
              <a:rPr lang="en-US"/>
              <a:pPr/>
              <a:t>57</a:t>
            </a:fld>
            <a:endParaRPr lang="en-US"/>
          </a:p>
        </p:txBody>
      </p:sp>
      <p:sp>
        <p:nvSpPr>
          <p:cNvPr id="279554" name="Rectangle 2"/>
          <p:cNvSpPr>
            <a:spLocks noChangeArrowheads="1" noTextEdit="1"/>
          </p:cNvSpPr>
          <p:nvPr>
            <p:ph type="sldImg"/>
          </p:nvPr>
        </p:nvSpPr>
        <p:spPr>
          <a:ln/>
        </p:spPr>
      </p:sp>
      <p:sp>
        <p:nvSpPr>
          <p:cNvPr id="27955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1CF94B07-BE31-4DD2-927C-638CBEFAFC43}" type="slidenum">
              <a:rPr lang="en-US"/>
              <a:pPr/>
              <a:t>6</a:t>
            </a:fld>
            <a:endParaRPr lang="en-US"/>
          </a:p>
        </p:txBody>
      </p:sp>
      <p:sp>
        <p:nvSpPr>
          <p:cNvPr id="230402" name="Rectangle 2"/>
          <p:cNvSpPr>
            <a:spLocks noChangeArrowheads="1" noTextEdit="1"/>
          </p:cNvSpPr>
          <p:nvPr>
            <p:ph type="sldImg"/>
          </p:nvPr>
        </p:nvSpPr>
        <p:spPr>
          <a:ln/>
        </p:spPr>
      </p:sp>
      <p:sp>
        <p:nvSpPr>
          <p:cNvPr id="230403" name="Rectangle 3"/>
          <p:cNvSpPr>
            <a:spLocks noGrp="1" noChangeArrowheads="1"/>
          </p:cNvSpPr>
          <p:nvPr>
            <p:ph type="body" idx="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15DECB6C-7DE1-490F-88E7-9BFF23BFD97D}" type="slidenum">
              <a:rPr lang="en-US"/>
              <a:pPr/>
              <a:t>7</a:t>
            </a:fld>
            <a:endParaRPr lang="en-US"/>
          </a:p>
        </p:txBody>
      </p:sp>
      <p:sp>
        <p:nvSpPr>
          <p:cNvPr id="231426" name="Rectangle 2"/>
          <p:cNvSpPr>
            <a:spLocks noChangeArrowheads="1" noTextEdit="1"/>
          </p:cNvSpPr>
          <p:nvPr>
            <p:ph type="sldImg"/>
          </p:nvPr>
        </p:nvSpPr>
        <p:spPr>
          <a:ln/>
        </p:spPr>
      </p:sp>
      <p:sp>
        <p:nvSpPr>
          <p:cNvPr id="231427" name="Rectangle 3"/>
          <p:cNvSpPr>
            <a:spLocks noGrp="1" noChangeArrowheads="1"/>
          </p:cNvSpPr>
          <p:nvPr>
            <p:ph type="body" idx="1"/>
          </p:nvPr>
        </p:nvSpPr>
        <p:spPr/>
        <p:txBody>
          <a:bodyPr/>
          <a:lstStyle/>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11B40CB3-33FB-4486-8F83-48943A35B69F}" type="slidenum">
              <a:rPr lang="en-US"/>
              <a:pPr/>
              <a:t>8</a:t>
            </a:fld>
            <a:endParaRPr lang="en-US"/>
          </a:p>
        </p:txBody>
      </p:sp>
      <p:sp>
        <p:nvSpPr>
          <p:cNvPr id="232450" name="Rectangle 2"/>
          <p:cNvSpPr>
            <a:spLocks noChangeArrowheads="1" noTextEdit="1"/>
          </p:cNvSpPr>
          <p:nvPr>
            <p:ph type="sldImg"/>
          </p:nvPr>
        </p:nvSpPr>
        <p:spPr>
          <a:ln/>
        </p:spPr>
      </p:sp>
      <p:sp>
        <p:nvSpPr>
          <p:cNvPr id="232451" name="Rectangle 3"/>
          <p:cNvSpPr>
            <a:spLocks noGrp="1" noChangeArrowheads="1"/>
          </p:cNvSpPr>
          <p:nvPr>
            <p:ph type="body" idx="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031"/>
          <p:cNvSpPr>
            <a:spLocks noGrp="1" noChangeArrowheads="1"/>
          </p:cNvSpPr>
          <p:nvPr>
            <p:ph type="sldNum" sz="quarter" idx="5"/>
          </p:nvPr>
        </p:nvSpPr>
        <p:spPr>
          <a:ln/>
        </p:spPr>
        <p:txBody>
          <a:bodyPr/>
          <a:lstStyle/>
          <a:p>
            <a:fld id="{DF2B653B-8146-4642-AEB4-5AA179355F1D}" type="slidenum">
              <a:rPr lang="en-US"/>
              <a:pPr/>
              <a:t>9</a:t>
            </a:fld>
            <a:endParaRPr lang="en-US"/>
          </a:p>
        </p:txBody>
      </p:sp>
      <p:sp>
        <p:nvSpPr>
          <p:cNvPr id="233474" name="Rectangle 2"/>
          <p:cNvSpPr>
            <a:spLocks noChangeArrowheads="1" noTextEdit="1"/>
          </p:cNvSpPr>
          <p:nvPr>
            <p:ph type="sldImg"/>
          </p:nvPr>
        </p:nvSpPr>
        <p:spPr>
          <a:ln/>
        </p:spPr>
      </p:sp>
      <p:sp>
        <p:nvSpPr>
          <p:cNvPr id="233475" name="Rectangle 3"/>
          <p:cNvSpPr>
            <a:spLocks noGrp="1" noChangeArrowheads="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www.cee.cornell.edu/faculty/info.cfm?abbrev=faculty&amp;shorttitle=bio&amp;netid=mw24" TargetMode="External"/><Relationship Id="rId7" Type="http://schemas.openxmlformats.org/officeDocument/2006/relationships/image" Target="../media/image2.png"/><Relationship Id="rId2" Type="http://schemas.openxmlformats.org/officeDocument/2006/relationships/hyperlink" Target="http://ceeserver.cee.cornell.edu/mw24/Default.htm" TargetMode="External"/><Relationship Id="rId1" Type="http://schemas.openxmlformats.org/officeDocument/2006/relationships/slideMaster" Target="../slideMasters/slideMaster1.xml"/><Relationship Id="rId6" Type="http://schemas.openxmlformats.org/officeDocument/2006/relationships/hyperlink" Target="http://www.cornell.edu/" TargetMode="External"/><Relationship Id="rId5" Type="http://schemas.openxmlformats.org/officeDocument/2006/relationships/hyperlink" Target="http://www.cee.cornell.edu/index.cfm" TargetMode="External"/><Relationship Id="rId4" Type="http://schemas.openxmlformats.org/officeDocument/2006/relationships/image" Target="../media/image1.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21186" name="Rectangle 2"/>
          <p:cNvSpPr>
            <a:spLocks noChangeArrowheads="1"/>
          </p:cNvSpPr>
          <p:nvPr/>
        </p:nvSpPr>
        <p:spPr bwMode="ltGray">
          <a:xfrm>
            <a:off x="0" y="3200400"/>
            <a:ext cx="9131300" cy="114300"/>
          </a:xfrm>
          <a:prstGeom prst="rect">
            <a:avLst/>
          </a:prstGeom>
          <a:gradFill rotWithShape="0">
            <a:gsLst>
              <a:gs pos="0">
                <a:schemeClr val="bg2"/>
              </a:gs>
              <a:gs pos="50000">
                <a:schemeClr val="tx2"/>
              </a:gs>
              <a:gs pos="100000">
                <a:schemeClr val="bg2"/>
              </a:gs>
            </a:gsLst>
            <a:lin ang="0" scaled="1"/>
          </a:gradFill>
          <a:ln w="9525">
            <a:noFill/>
            <a:miter lim="800000"/>
            <a:headEnd/>
            <a:tailEnd/>
          </a:ln>
          <a:effectLst/>
        </p:spPr>
        <p:txBody>
          <a:bodyPr wrap="none" anchor="ctr"/>
          <a:lstStyle/>
          <a:p>
            <a:endParaRPr lang="en-US"/>
          </a:p>
        </p:txBody>
      </p:sp>
      <p:sp>
        <p:nvSpPr>
          <p:cNvPr id="221187" name="Rectangle 3"/>
          <p:cNvSpPr>
            <a:spLocks noChangeArrowheads="1"/>
          </p:cNvSpPr>
          <p:nvPr/>
        </p:nvSpPr>
        <p:spPr bwMode="ltGray">
          <a:xfrm>
            <a:off x="0" y="3409950"/>
            <a:ext cx="9131300" cy="38100"/>
          </a:xfrm>
          <a:prstGeom prst="rect">
            <a:avLst/>
          </a:prstGeom>
          <a:gradFill rotWithShape="0">
            <a:gsLst>
              <a:gs pos="0">
                <a:schemeClr val="bg2"/>
              </a:gs>
              <a:gs pos="50000">
                <a:schemeClr val="folHlink"/>
              </a:gs>
              <a:gs pos="100000">
                <a:schemeClr val="bg2"/>
              </a:gs>
            </a:gsLst>
            <a:lin ang="0" scaled="1"/>
          </a:gradFill>
          <a:ln w="9525">
            <a:noFill/>
            <a:miter lim="800000"/>
            <a:headEnd/>
            <a:tailEnd/>
          </a:ln>
          <a:effectLst/>
        </p:spPr>
        <p:txBody>
          <a:bodyPr wrap="none" anchor="ctr"/>
          <a:lstStyle/>
          <a:p>
            <a:endParaRPr lang="en-US"/>
          </a:p>
        </p:txBody>
      </p:sp>
      <p:sp>
        <p:nvSpPr>
          <p:cNvPr id="221188" name="Rectangle 4"/>
          <p:cNvSpPr>
            <a:spLocks noGrp="1" noChangeArrowheads="1"/>
          </p:cNvSpPr>
          <p:nvPr>
            <p:ph type="ctrTitle" sz="quarter"/>
          </p:nvPr>
        </p:nvSpPr>
        <p:spPr>
          <a:xfrm>
            <a:off x="762000" y="1905000"/>
            <a:ext cx="7772400" cy="1143000"/>
          </a:xfrm>
        </p:spPr>
        <p:txBody>
          <a:bodyPr/>
          <a:lstStyle>
            <a:lvl1pPr>
              <a:defRPr/>
            </a:lvl1pPr>
          </a:lstStyle>
          <a:p>
            <a:r>
              <a:rPr lang="en-US"/>
              <a:t>Click to edit Master title style</a:t>
            </a:r>
          </a:p>
        </p:txBody>
      </p:sp>
      <p:sp>
        <p:nvSpPr>
          <p:cNvPr id="221189" name="Rectangle 5"/>
          <p:cNvSpPr>
            <a:spLocks noGrp="1" noChangeArrowheads="1"/>
          </p:cNvSpPr>
          <p:nvPr>
            <p:ph type="subTitle" sz="quarter" idx="1"/>
          </p:nvPr>
        </p:nvSpPr>
        <p:spPr>
          <a:xfrm>
            <a:off x="1839913" y="3886200"/>
            <a:ext cx="6400800" cy="1752600"/>
          </a:xfrm>
        </p:spPr>
        <p:txBody>
          <a:bodyPr/>
          <a:lstStyle>
            <a:lvl1pPr marL="0" indent="0" algn="ctr">
              <a:buFont typeface="Wingdings" pitchFamily="2" charset="2"/>
              <a:buNone/>
              <a:defRPr/>
            </a:lvl1pPr>
          </a:lstStyle>
          <a:p>
            <a:r>
              <a:rPr lang="en-US"/>
              <a:t>Click to edit Master subtitle style</a:t>
            </a:r>
          </a:p>
        </p:txBody>
      </p:sp>
      <p:sp>
        <p:nvSpPr>
          <p:cNvPr id="221190" name="Rectangle 6"/>
          <p:cNvSpPr>
            <a:spLocks noGrp="1" noChangeArrowheads="1"/>
          </p:cNvSpPr>
          <p:nvPr>
            <p:ph type="dt" sz="quarter" idx="2"/>
          </p:nvPr>
        </p:nvSpPr>
        <p:spPr>
          <a:xfrm>
            <a:off x="1212850" y="6232525"/>
            <a:ext cx="1905000" cy="457200"/>
          </a:xfrm>
        </p:spPr>
        <p:txBody>
          <a:bodyPr/>
          <a:lstStyle>
            <a:lvl1pPr>
              <a:defRPr/>
            </a:lvl1pPr>
          </a:lstStyle>
          <a:p>
            <a:endParaRPr lang="en-US"/>
          </a:p>
        </p:txBody>
      </p:sp>
      <p:sp>
        <p:nvSpPr>
          <p:cNvPr id="221191" name="Rectangle 7"/>
          <p:cNvSpPr>
            <a:spLocks noGrp="1" noChangeArrowheads="1"/>
          </p:cNvSpPr>
          <p:nvPr>
            <p:ph type="ftr" sz="quarter" idx="3"/>
          </p:nvPr>
        </p:nvSpPr>
        <p:spPr>
          <a:xfrm>
            <a:off x="3651250" y="6232525"/>
            <a:ext cx="2895600" cy="457200"/>
          </a:xfrm>
        </p:spPr>
        <p:txBody>
          <a:bodyPr/>
          <a:lstStyle>
            <a:lvl1pPr>
              <a:defRPr/>
            </a:lvl1pPr>
          </a:lstStyle>
          <a:p>
            <a:endParaRPr lang="en-US"/>
          </a:p>
        </p:txBody>
      </p:sp>
      <p:sp>
        <p:nvSpPr>
          <p:cNvPr id="221192" name="Rectangle 8"/>
          <p:cNvSpPr>
            <a:spLocks noGrp="1" noChangeArrowheads="1"/>
          </p:cNvSpPr>
          <p:nvPr>
            <p:ph type="sldNum" sz="quarter" idx="4"/>
          </p:nvPr>
        </p:nvSpPr>
        <p:spPr>
          <a:xfrm>
            <a:off x="7080250" y="6232525"/>
            <a:ext cx="1905000" cy="457200"/>
          </a:xfrm>
        </p:spPr>
        <p:txBody>
          <a:bodyPr/>
          <a:lstStyle>
            <a:lvl1pPr>
              <a:defRPr/>
            </a:lvl1pPr>
          </a:lstStyle>
          <a:p>
            <a:fld id="{3526EDF7-AED3-483D-BCFC-9DF8770E9B15}" type="slidenum">
              <a:rPr lang="en-US"/>
              <a:pPr/>
              <a:t>‹#›</a:t>
            </a:fld>
            <a:endParaRPr lang="en-US"/>
          </a:p>
        </p:txBody>
      </p:sp>
      <p:sp>
        <p:nvSpPr>
          <p:cNvPr id="221193" name="Rectangle 9"/>
          <p:cNvSpPr>
            <a:spLocks noChangeArrowheads="1"/>
          </p:cNvSpPr>
          <p:nvPr/>
        </p:nvSpPr>
        <p:spPr bwMode="auto">
          <a:xfrm>
            <a:off x="609600" y="6451600"/>
            <a:ext cx="3276600" cy="381000"/>
          </a:xfrm>
          <a:prstGeom prst="rect">
            <a:avLst/>
          </a:prstGeom>
          <a:noFill/>
          <a:ln w="12700">
            <a:noFill/>
            <a:miter lim="800000"/>
            <a:headEnd type="none" w="lg" len="med"/>
            <a:tailEnd type="none" w="lg" len="med"/>
          </a:ln>
          <a:effectLst/>
        </p:spPr>
        <p:txBody>
          <a:bodyPr/>
          <a:lstStyle/>
          <a:p>
            <a:r>
              <a:rPr lang="en-US" sz="2000">
                <a:hlinkClick r:id="rId2"/>
              </a:rPr>
              <a:t>Monroe L. Weber-Shirk </a:t>
            </a:r>
            <a:endParaRPr lang="en-US" sz="2000"/>
          </a:p>
        </p:txBody>
      </p:sp>
      <p:sp>
        <p:nvSpPr>
          <p:cNvPr id="221194" name="Rectangle 10"/>
          <p:cNvSpPr>
            <a:spLocks noChangeArrowheads="1"/>
          </p:cNvSpPr>
          <p:nvPr/>
        </p:nvSpPr>
        <p:spPr bwMode="auto">
          <a:xfrm>
            <a:off x="1117600" y="1520825"/>
            <a:ext cx="9144000" cy="0"/>
          </a:xfrm>
          <a:prstGeom prst="rect">
            <a:avLst/>
          </a:prstGeom>
          <a:noFill/>
          <a:ln w="12700">
            <a:noFill/>
            <a:miter lim="800000"/>
            <a:headEnd type="none" w="lg" len="med"/>
            <a:tailEnd type="none" w="lg" len="med"/>
          </a:ln>
          <a:effectLst/>
        </p:spPr>
        <p:txBody>
          <a:bodyPr>
            <a:spAutoFit/>
          </a:bodyPr>
          <a:lstStyle/>
          <a:p>
            <a:endParaRPr lang="en-US"/>
          </a:p>
        </p:txBody>
      </p:sp>
      <p:pic>
        <p:nvPicPr>
          <p:cNvPr id="221195" name="Picture 11" descr="mw24 photo">
            <a:hlinkClick r:id="rId3"/>
          </p:cNvPr>
          <p:cNvPicPr>
            <a:picLocks noChangeAspect="1" noChangeArrowheads="1"/>
          </p:cNvPicPr>
          <p:nvPr/>
        </p:nvPicPr>
        <p:blipFill>
          <a:blip r:embed="rId4" cstate="print"/>
          <a:srcRect/>
          <a:stretch>
            <a:fillRect/>
          </a:stretch>
        </p:blipFill>
        <p:spPr bwMode="auto">
          <a:xfrm>
            <a:off x="0" y="6061075"/>
            <a:ext cx="542925" cy="796925"/>
          </a:xfrm>
          <a:prstGeom prst="rect">
            <a:avLst/>
          </a:prstGeom>
          <a:noFill/>
        </p:spPr>
      </p:pic>
      <p:sp>
        <p:nvSpPr>
          <p:cNvPr id="221196" name="Rectangle 12"/>
          <p:cNvSpPr>
            <a:spLocks noChangeArrowheads="1"/>
          </p:cNvSpPr>
          <p:nvPr/>
        </p:nvSpPr>
        <p:spPr bwMode="auto">
          <a:xfrm>
            <a:off x="-485775" y="2957513"/>
            <a:ext cx="9144000" cy="0"/>
          </a:xfrm>
          <a:prstGeom prst="rect">
            <a:avLst/>
          </a:prstGeom>
          <a:noFill/>
          <a:ln w="12700">
            <a:noFill/>
            <a:miter lim="800000"/>
            <a:headEnd type="none" w="lg" len="med"/>
            <a:tailEnd type="none" w="lg" len="med"/>
          </a:ln>
          <a:effectLst/>
        </p:spPr>
        <p:txBody>
          <a:bodyPr>
            <a:spAutoFit/>
          </a:bodyPr>
          <a:lstStyle/>
          <a:p>
            <a:endParaRPr lang="en-US"/>
          </a:p>
        </p:txBody>
      </p:sp>
      <p:sp>
        <p:nvSpPr>
          <p:cNvPr id="221197" name="Text Box 13"/>
          <p:cNvSpPr txBox="1">
            <a:spLocks noChangeArrowheads="1"/>
          </p:cNvSpPr>
          <p:nvPr/>
        </p:nvSpPr>
        <p:spPr bwMode="auto">
          <a:xfrm>
            <a:off x="3568700" y="6156325"/>
            <a:ext cx="3124200" cy="701675"/>
          </a:xfrm>
          <a:prstGeom prst="rect">
            <a:avLst/>
          </a:prstGeom>
          <a:noFill/>
          <a:ln w="12700">
            <a:noFill/>
            <a:miter lim="800000"/>
            <a:headEnd type="none" w="lg" len="med"/>
            <a:tailEnd type="none" w="lg" len="med"/>
          </a:ln>
          <a:effectLst/>
        </p:spPr>
        <p:txBody>
          <a:bodyPr>
            <a:spAutoFit/>
          </a:bodyPr>
          <a:lstStyle/>
          <a:p>
            <a:pPr algn="ctr"/>
            <a:r>
              <a:rPr lang="en-US" sz="2000">
                <a:hlinkClick r:id="rId5"/>
              </a:rPr>
              <a:t>S</a:t>
            </a:r>
            <a:r>
              <a:rPr lang="en-US" sz="1400">
                <a:hlinkClick r:id="rId5"/>
              </a:rPr>
              <a:t>chool of </a:t>
            </a:r>
            <a:r>
              <a:rPr lang="en-US" sz="2000">
                <a:hlinkClick r:id="rId5"/>
              </a:rPr>
              <a:t>Civil </a:t>
            </a:r>
            <a:r>
              <a:rPr lang="en-US" sz="1400">
                <a:hlinkClick r:id="rId5"/>
              </a:rPr>
              <a:t>and</a:t>
            </a:r>
            <a:r>
              <a:rPr lang="en-US" sz="2000">
                <a:hlinkClick r:id="rId5"/>
              </a:rPr>
              <a:t> Environmental Engineering</a:t>
            </a:r>
            <a:endParaRPr lang="en-US" sz="2000"/>
          </a:p>
        </p:txBody>
      </p:sp>
      <p:pic>
        <p:nvPicPr>
          <p:cNvPr id="221198" name="Picture 14" descr="culogo_web_60red">
            <a:hlinkClick r:id="rId6"/>
          </p:cNvPr>
          <p:cNvPicPr>
            <a:picLocks noChangeAspect="1" noChangeArrowheads="1"/>
          </p:cNvPicPr>
          <p:nvPr/>
        </p:nvPicPr>
        <p:blipFill>
          <a:blip r:embed="rId7" cstate="print"/>
          <a:srcRect/>
          <a:stretch>
            <a:fillRect/>
          </a:stretch>
        </p:blipFill>
        <p:spPr bwMode="auto">
          <a:xfrm>
            <a:off x="6638925" y="6134100"/>
            <a:ext cx="2505075" cy="723900"/>
          </a:xfrm>
          <a:prstGeom prst="rect">
            <a:avLst/>
          </a:prstGeom>
          <a:noFill/>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86FA708E-755A-42E7-8BFA-067F4ECF5A6D}"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304800"/>
            <a:ext cx="1943100" cy="57912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304800"/>
            <a:ext cx="5676900" cy="57912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A8AA04B8-6BDF-477A-AF29-935FB6CA4342}"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D9810553-2252-4EF5-81F9-AB117F1C20D6}"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CCACA429-567B-4121-830D-3E7A522C870B}"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D167124C-6EEA-4AFD-B10A-D3346A3B0A83}"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2B11D5A4-F7DA-49F6-970F-6A7E6B3E3247}"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94AF915B-2B45-430D-989F-47429DCEC1E7}"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A76F246E-5B22-4304-9351-4DD220EEC3A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59711CD1-5576-4775-813D-D764D05074B3}"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5935DB11-FA95-4C87-A8F9-FDF280B227EA}"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0162" name="Rectangle 2"/>
          <p:cNvSpPr>
            <a:spLocks noChangeArrowheads="1"/>
          </p:cNvSpPr>
          <p:nvPr/>
        </p:nvSpPr>
        <p:spPr bwMode="ltGray">
          <a:xfrm>
            <a:off x="0" y="1524000"/>
            <a:ext cx="9131300" cy="114300"/>
          </a:xfrm>
          <a:prstGeom prst="rect">
            <a:avLst/>
          </a:prstGeom>
          <a:gradFill rotWithShape="0">
            <a:gsLst>
              <a:gs pos="0">
                <a:schemeClr val="bg2"/>
              </a:gs>
              <a:gs pos="50000">
                <a:schemeClr val="tx2"/>
              </a:gs>
              <a:gs pos="100000">
                <a:schemeClr val="bg2"/>
              </a:gs>
            </a:gsLst>
            <a:lin ang="0" scaled="1"/>
          </a:gradFill>
          <a:ln w="9525">
            <a:noFill/>
            <a:miter lim="800000"/>
            <a:headEnd/>
            <a:tailEnd/>
          </a:ln>
          <a:effectLst/>
        </p:spPr>
        <p:txBody>
          <a:bodyPr wrap="none" anchor="ctr"/>
          <a:lstStyle/>
          <a:p>
            <a:endParaRPr lang="en-US"/>
          </a:p>
        </p:txBody>
      </p:sp>
      <p:sp>
        <p:nvSpPr>
          <p:cNvPr id="220163" name="Rectangle 3"/>
          <p:cNvSpPr>
            <a:spLocks noChangeArrowheads="1"/>
          </p:cNvSpPr>
          <p:nvPr/>
        </p:nvSpPr>
        <p:spPr bwMode="ltGray">
          <a:xfrm>
            <a:off x="0" y="1733550"/>
            <a:ext cx="9131300" cy="38100"/>
          </a:xfrm>
          <a:prstGeom prst="rect">
            <a:avLst/>
          </a:prstGeom>
          <a:gradFill rotWithShape="0">
            <a:gsLst>
              <a:gs pos="0">
                <a:schemeClr val="bg2"/>
              </a:gs>
              <a:gs pos="50000">
                <a:schemeClr val="folHlink"/>
              </a:gs>
              <a:gs pos="100000">
                <a:schemeClr val="bg2"/>
              </a:gs>
            </a:gsLst>
            <a:lin ang="0" scaled="1"/>
          </a:gradFill>
          <a:ln w="9525">
            <a:noFill/>
            <a:miter lim="800000"/>
            <a:headEnd/>
            <a:tailEnd/>
          </a:ln>
          <a:effectLst/>
        </p:spPr>
        <p:txBody>
          <a:bodyPr wrap="none" anchor="ctr"/>
          <a:lstStyle/>
          <a:p>
            <a:endParaRPr lang="en-US"/>
          </a:p>
        </p:txBody>
      </p:sp>
      <p:sp>
        <p:nvSpPr>
          <p:cNvPr id="220164" name="Rectangle 4"/>
          <p:cNvSpPr>
            <a:spLocks noGrp="1" noChangeArrowheads="1"/>
          </p:cNvSpPr>
          <p:nvPr>
            <p:ph type="title"/>
          </p:nvPr>
        </p:nvSpPr>
        <p:spPr bwMode="auto">
          <a:xfrm>
            <a:off x="685800" y="304800"/>
            <a:ext cx="7772400" cy="1143000"/>
          </a:xfrm>
          <a:prstGeom prst="rect">
            <a:avLst/>
          </a:prstGeom>
          <a:noFill/>
          <a:ln w="9525">
            <a:noFill/>
            <a:miter lim="800000"/>
            <a:headEnd/>
            <a:tailEnd/>
          </a:ln>
          <a:effectLst>
            <a:outerShdw dist="13470" dir="2700000" algn="ctr" rotWithShape="0">
              <a:schemeClr val="bg2"/>
            </a:outerShdw>
          </a:effectLst>
        </p:spPr>
        <p:txBody>
          <a:bodyPr vert="horz" wrap="square" lIns="92075" tIns="46038" rIns="92075" bIns="46038" numCol="1" anchor="ctr" anchorCtr="0" compatLnSpc="1">
            <a:prstTxWarp prst="textNoShape">
              <a:avLst/>
            </a:prstTxWarp>
          </a:bodyPr>
          <a:lstStyle/>
          <a:p>
            <a:pPr lvl="0"/>
            <a:r>
              <a:rPr lang="en-US" smtClean="0"/>
              <a:t>Click to edit Master title style</a:t>
            </a:r>
          </a:p>
        </p:txBody>
      </p:sp>
      <p:sp>
        <p:nvSpPr>
          <p:cNvPr id="220165" name="Rectangle 5"/>
          <p:cNvSpPr>
            <a:spLocks noGrp="1" noChangeArrowheads="1"/>
          </p:cNvSpPr>
          <p:nvPr>
            <p:ph type="body" idx="1"/>
          </p:nvPr>
        </p:nvSpPr>
        <p:spPr bwMode="auto">
          <a:xfrm>
            <a:off x="685800" y="1981200"/>
            <a:ext cx="7772400" cy="4114800"/>
          </a:xfrm>
          <a:prstGeom prst="rect">
            <a:avLst/>
          </a:prstGeom>
          <a:noFill/>
          <a:ln w="9525">
            <a:noFill/>
            <a:miter lim="800000"/>
            <a:headEnd/>
            <a:tailEnd/>
          </a:ln>
          <a:effectLst/>
        </p:spPr>
        <p:txBody>
          <a:bodyPr vert="horz" wrap="square" lIns="92075" tIns="46038" rIns="92075" bIns="46038"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220166" name="Rectangle 6"/>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defRPr sz="1400">
                <a:effectLst>
                  <a:outerShdw blurRad="38100" dist="38100" dir="2700000" algn="tl">
                    <a:srgbClr val="C0C0C0"/>
                  </a:outerShdw>
                </a:effectLst>
                <a:latin typeface="Arial" pitchFamily="34" charset="0"/>
              </a:defRPr>
            </a:lvl1pPr>
          </a:lstStyle>
          <a:p>
            <a:endParaRPr lang="en-US"/>
          </a:p>
        </p:txBody>
      </p:sp>
      <p:sp>
        <p:nvSpPr>
          <p:cNvPr id="220167" name="Rectangle 7"/>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ctr">
              <a:defRPr sz="1400">
                <a:effectLst>
                  <a:outerShdw blurRad="38100" dist="38100" dir="2700000" algn="tl">
                    <a:srgbClr val="C0C0C0"/>
                  </a:outerShdw>
                </a:effectLst>
                <a:latin typeface="Arial" pitchFamily="34" charset="0"/>
              </a:defRPr>
            </a:lvl1pPr>
          </a:lstStyle>
          <a:p>
            <a:endParaRPr lang="en-US"/>
          </a:p>
        </p:txBody>
      </p:sp>
      <p:sp>
        <p:nvSpPr>
          <p:cNvPr id="220168" name="Rectangle 8"/>
          <p:cNvSpPr>
            <a:spLocks noGrp="1" noChangeArrowheads="1"/>
          </p:cNvSpPr>
          <p:nvPr>
            <p:ph type="sldNum" sz="quarter" idx="4"/>
          </p:nvPr>
        </p:nvSpPr>
        <p:spPr bwMode="auto">
          <a:xfrm>
            <a:off x="6553200" y="6248400"/>
            <a:ext cx="1905000" cy="457200"/>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lvl1pPr algn="r">
              <a:defRPr sz="1400">
                <a:effectLst>
                  <a:outerShdw blurRad="38100" dist="38100" dir="2700000" algn="tl">
                    <a:srgbClr val="C0C0C0"/>
                  </a:outerShdw>
                </a:effectLst>
                <a:latin typeface="Arial" pitchFamily="34" charset="0"/>
              </a:defRPr>
            </a:lvl1pPr>
          </a:lstStyle>
          <a:p>
            <a:fld id="{EDD291A9-97BD-42E2-87C0-CC3A7CFB5D00}"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Lst>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Times New Roman" pitchFamily="18" charset="0"/>
        </a:defRPr>
      </a:lvl2pPr>
      <a:lvl3pPr algn="ctr" rtl="0" eaLnBrk="0" fontAlgn="base" hangingPunct="0">
        <a:spcBef>
          <a:spcPct val="0"/>
        </a:spcBef>
        <a:spcAft>
          <a:spcPct val="0"/>
        </a:spcAft>
        <a:defRPr sz="4400">
          <a:solidFill>
            <a:schemeClr val="tx2"/>
          </a:solidFill>
          <a:latin typeface="Times New Roman" pitchFamily="18" charset="0"/>
        </a:defRPr>
      </a:lvl3pPr>
      <a:lvl4pPr algn="ctr" rtl="0" eaLnBrk="0" fontAlgn="base" hangingPunct="0">
        <a:spcBef>
          <a:spcPct val="0"/>
        </a:spcBef>
        <a:spcAft>
          <a:spcPct val="0"/>
        </a:spcAft>
        <a:defRPr sz="4400">
          <a:solidFill>
            <a:schemeClr val="tx2"/>
          </a:solidFill>
          <a:latin typeface="Times New Roman" pitchFamily="18" charset="0"/>
        </a:defRPr>
      </a:lvl4pPr>
      <a:lvl5pPr algn="ctr" rtl="0" eaLnBrk="0" fontAlgn="base" hangingPunct="0">
        <a:spcBef>
          <a:spcPct val="0"/>
        </a:spcBef>
        <a:spcAft>
          <a:spcPct val="0"/>
        </a:spcAft>
        <a:defRPr sz="4400">
          <a:solidFill>
            <a:schemeClr val="tx2"/>
          </a:solidFill>
          <a:latin typeface="Times New Roman" pitchFamily="18" charset="0"/>
        </a:defRPr>
      </a:lvl5pPr>
      <a:lvl6pPr marL="457200" algn="ctr" rtl="0" eaLnBrk="0" fontAlgn="base" hangingPunct="0">
        <a:spcBef>
          <a:spcPct val="0"/>
        </a:spcBef>
        <a:spcAft>
          <a:spcPct val="0"/>
        </a:spcAft>
        <a:defRPr sz="4400">
          <a:solidFill>
            <a:schemeClr val="tx2"/>
          </a:solidFill>
          <a:latin typeface="Times New Roman" pitchFamily="18" charset="0"/>
        </a:defRPr>
      </a:lvl6pPr>
      <a:lvl7pPr marL="914400" algn="ctr" rtl="0" eaLnBrk="0" fontAlgn="base" hangingPunct="0">
        <a:spcBef>
          <a:spcPct val="0"/>
        </a:spcBef>
        <a:spcAft>
          <a:spcPct val="0"/>
        </a:spcAft>
        <a:defRPr sz="4400">
          <a:solidFill>
            <a:schemeClr val="tx2"/>
          </a:solidFill>
          <a:latin typeface="Times New Roman" pitchFamily="18" charset="0"/>
        </a:defRPr>
      </a:lvl7pPr>
      <a:lvl8pPr marL="1371600" algn="ctr" rtl="0" eaLnBrk="0" fontAlgn="base" hangingPunct="0">
        <a:spcBef>
          <a:spcPct val="0"/>
        </a:spcBef>
        <a:spcAft>
          <a:spcPct val="0"/>
        </a:spcAft>
        <a:defRPr sz="4400">
          <a:solidFill>
            <a:schemeClr val="tx2"/>
          </a:solidFill>
          <a:latin typeface="Times New Roman" pitchFamily="18" charset="0"/>
        </a:defRPr>
      </a:lvl8pPr>
      <a:lvl9pPr marL="1828800" algn="ctr" rtl="0" eaLnBrk="0" fontAlgn="base" hangingPunct="0">
        <a:spcBef>
          <a:spcPct val="0"/>
        </a:spcBef>
        <a:spcAft>
          <a:spcPct val="0"/>
        </a:spcAft>
        <a:defRPr sz="4400">
          <a:solidFill>
            <a:schemeClr val="tx2"/>
          </a:solidFill>
          <a:latin typeface="Times New Roman" pitchFamily="18" charset="0"/>
        </a:defRPr>
      </a:lvl9pPr>
    </p:titleStyle>
    <p:bodyStyle>
      <a:lvl1pPr marL="342900" indent="-342900" algn="l" rtl="0" eaLnBrk="0" fontAlgn="base" hangingPunct="0">
        <a:spcBef>
          <a:spcPct val="20000"/>
        </a:spcBef>
        <a:spcAft>
          <a:spcPct val="0"/>
        </a:spcAft>
        <a:buClr>
          <a:schemeClr val="accent1"/>
        </a:buClr>
        <a:buFont typeface="Wingdings" pitchFamily="2" charset="2"/>
        <a:buChar char="Ø"/>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Ø"/>
        <a:defRPr sz="2800">
          <a:solidFill>
            <a:schemeClr val="tx1"/>
          </a:solidFill>
          <a:latin typeface="+mn-lt"/>
        </a:defRPr>
      </a:lvl2pPr>
      <a:lvl3pPr marL="1143000" indent="-228600" algn="l" rtl="0" eaLnBrk="0" fontAlgn="base" hangingPunct="0">
        <a:spcBef>
          <a:spcPct val="20000"/>
        </a:spcBef>
        <a:spcAft>
          <a:spcPct val="0"/>
        </a:spcAft>
        <a:buClr>
          <a:schemeClr val="accent1"/>
        </a:buClr>
        <a:buFont typeface="Wingdings" pitchFamily="2" charset="2"/>
        <a:buChar char="Ø"/>
        <a:defRPr sz="2400">
          <a:solidFill>
            <a:schemeClr val="tx1"/>
          </a:solidFill>
          <a:latin typeface="+mn-lt"/>
        </a:defRPr>
      </a:lvl3pPr>
      <a:lvl4pPr marL="1600200" indent="-228600" algn="l" rtl="0" eaLnBrk="0" fontAlgn="base" hangingPunct="0">
        <a:spcBef>
          <a:spcPct val="20000"/>
        </a:spcBef>
        <a:spcAft>
          <a:spcPct val="0"/>
        </a:spcAft>
        <a:buClr>
          <a:schemeClr val="accent1"/>
        </a:buClr>
        <a:buFont typeface="Wingdings" pitchFamily="2" charset="2"/>
        <a:buChar char="Ø"/>
        <a:defRPr sz="2000">
          <a:solidFill>
            <a:schemeClr val="tx1"/>
          </a:solidFill>
          <a:latin typeface="+mn-lt"/>
        </a:defRPr>
      </a:lvl4pPr>
      <a:lvl5pPr marL="2057400" indent="-228600" algn="l" rtl="0" eaLnBrk="0" fontAlgn="base" hangingPunct="0">
        <a:spcBef>
          <a:spcPct val="20000"/>
        </a:spcBef>
        <a:spcAft>
          <a:spcPct val="0"/>
        </a:spcAft>
        <a:buClr>
          <a:schemeClr val="accent1"/>
        </a:buClr>
        <a:buFont typeface="Wingdings" pitchFamily="2" charset="2"/>
        <a:buChar char="Ø"/>
        <a:defRPr sz="2000">
          <a:solidFill>
            <a:schemeClr val="tx1"/>
          </a:solidFill>
          <a:latin typeface="+mn-lt"/>
        </a:defRPr>
      </a:lvl5pPr>
      <a:lvl6pPr marL="2514600" indent="-228600" algn="l" rtl="0" eaLnBrk="0" fontAlgn="base" hangingPunct="0">
        <a:spcBef>
          <a:spcPct val="20000"/>
        </a:spcBef>
        <a:spcAft>
          <a:spcPct val="0"/>
        </a:spcAft>
        <a:buClr>
          <a:schemeClr val="accent1"/>
        </a:buClr>
        <a:buFont typeface="Wingdings" pitchFamily="2" charset="2"/>
        <a:buChar char="Ø"/>
        <a:defRPr sz="2000">
          <a:solidFill>
            <a:schemeClr val="tx1"/>
          </a:solidFill>
          <a:latin typeface="+mn-lt"/>
        </a:defRPr>
      </a:lvl6pPr>
      <a:lvl7pPr marL="2971800" indent="-228600" algn="l" rtl="0" eaLnBrk="0" fontAlgn="base" hangingPunct="0">
        <a:spcBef>
          <a:spcPct val="20000"/>
        </a:spcBef>
        <a:spcAft>
          <a:spcPct val="0"/>
        </a:spcAft>
        <a:buClr>
          <a:schemeClr val="accent1"/>
        </a:buClr>
        <a:buFont typeface="Wingdings" pitchFamily="2" charset="2"/>
        <a:buChar char="Ø"/>
        <a:defRPr sz="2000">
          <a:solidFill>
            <a:schemeClr val="tx1"/>
          </a:solidFill>
          <a:latin typeface="+mn-lt"/>
        </a:defRPr>
      </a:lvl7pPr>
      <a:lvl8pPr marL="3429000" indent="-228600" algn="l" rtl="0" eaLnBrk="0" fontAlgn="base" hangingPunct="0">
        <a:spcBef>
          <a:spcPct val="20000"/>
        </a:spcBef>
        <a:spcAft>
          <a:spcPct val="0"/>
        </a:spcAft>
        <a:buClr>
          <a:schemeClr val="accent1"/>
        </a:buClr>
        <a:buFont typeface="Wingdings" pitchFamily="2" charset="2"/>
        <a:buChar char="Ø"/>
        <a:defRPr sz="2000">
          <a:solidFill>
            <a:schemeClr val="tx1"/>
          </a:solidFill>
          <a:latin typeface="+mn-lt"/>
        </a:defRPr>
      </a:lvl8pPr>
      <a:lvl9pPr marL="3886200" indent="-228600" algn="l" rtl="0" eaLnBrk="0" fontAlgn="base" hangingPunct="0">
        <a:spcBef>
          <a:spcPct val="20000"/>
        </a:spcBef>
        <a:spcAft>
          <a:spcPct val="0"/>
        </a:spcAft>
        <a:buClr>
          <a:schemeClr val="accent1"/>
        </a:buClr>
        <a:buFont typeface="Wingdings" pitchFamily="2" charset="2"/>
        <a:buChar char="Ø"/>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7" Type="http://schemas.openxmlformats.org/officeDocument/2006/relationships/oleObject" Target="../embeddings/oleObject8.bin"/><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oleObject" Target="../embeddings/oleObject7.bin"/><Relationship Id="rId5" Type="http://schemas.openxmlformats.org/officeDocument/2006/relationships/oleObject" Target="../embeddings/oleObject6.bin"/><Relationship Id="rId4" Type="http://schemas.openxmlformats.org/officeDocument/2006/relationships/oleObject" Target="../embeddings/oleObject5.bin"/></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oleObject" Target="../embeddings/oleObject13.bin"/><Relationship Id="rId13" Type="http://schemas.openxmlformats.org/officeDocument/2006/relationships/oleObject" Target="../embeddings/oleObject18.bin"/><Relationship Id="rId3" Type="http://schemas.openxmlformats.org/officeDocument/2006/relationships/notesSlide" Target="../notesSlides/notesSlide14.xml"/><Relationship Id="rId7" Type="http://schemas.openxmlformats.org/officeDocument/2006/relationships/oleObject" Target="../embeddings/oleObject12.bin"/><Relationship Id="rId12" Type="http://schemas.openxmlformats.org/officeDocument/2006/relationships/oleObject" Target="../embeddings/oleObject17.bin"/><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oleObject" Target="../embeddings/oleObject11.bin"/><Relationship Id="rId11" Type="http://schemas.openxmlformats.org/officeDocument/2006/relationships/oleObject" Target="../embeddings/oleObject16.bin"/><Relationship Id="rId5" Type="http://schemas.openxmlformats.org/officeDocument/2006/relationships/oleObject" Target="../embeddings/oleObject10.bin"/><Relationship Id="rId10" Type="http://schemas.openxmlformats.org/officeDocument/2006/relationships/oleObject" Target="../embeddings/oleObject15.bin"/><Relationship Id="rId4" Type="http://schemas.openxmlformats.org/officeDocument/2006/relationships/oleObject" Target="../embeddings/oleObject9.bin"/><Relationship Id="rId9"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8" Type="http://schemas.openxmlformats.org/officeDocument/2006/relationships/oleObject" Target="../embeddings/oleObject23.bin"/><Relationship Id="rId13" Type="http://schemas.openxmlformats.org/officeDocument/2006/relationships/oleObject" Target="../embeddings/oleObject28.bin"/><Relationship Id="rId18" Type="http://schemas.openxmlformats.org/officeDocument/2006/relationships/hyperlink" Target="Munson%20Movies/V7_1%20Re%20Viscosity%20vs%20Inertia.mov" TargetMode="External"/><Relationship Id="rId3" Type="http://schemas.openxmlformats.org/officeDocument/2006/relationships/notesSlide" Target="../notesSlides/notesSlide15.xml"/><Relationship Id="rId7" Type="http://schemas.openxmlformats.org/officeDocument/2006/relationships/oleObject" Target="../embeddings/oleObject22.bin"/><Relationship Id="rId12" Type="http://schemas.openxmlformats.org/officeDocument/2006/relationships/oleObject" Target="../embeddings/oleObject27.bin"/><Relationship Id="rId17" Type="http://schemas.openxmlformats.org/officeDocument/2006/relationships/oleObject" Target="../embeddings/oleObject32.bin"/><Relationship Id="rId2" Type="http://schemas.openxmlformats.org/officeDocument/2006/relationships/slideLayout" Target="../slideLayouts/slideLayout2.xml"/><Relationship Id="rId16" Type="http://schemas.openxmlformats.org/officeDocument/2006/relationships/oleObject" Target="../embeddings/oleObject31.bin"/><Relationship Id="rId1" Type="http://schemas.openxmlformats.org/officeDocument/2006/relationships/vmlDrawing" Target="../drawings/vmlDrawing6.vml"/><Relationship Id="rId6" Type="http://schemas.openxmlformats.org/officeDocument/2006/relationships/oleObject" Target="../embeddings/oleObject21.bin"/><Relationship Id="rId11" Type="http://schemas.openxmlformats.org/officeDocument/2006/relationships/oleObject" Target="../embeddings/oleObject26.bin"/><Relationship Id="rId5" Type="http://schemas.openxmlformats.org/officeDocument/2006/relationships/oleObject" Target="../embeddings/oleObject20.bin"/><Relationship Id="rId15" Type="http://schemas.openxmlformats.org/officeDocument/2006/relationships/oleObject" Target="../embeddings/oleObject30.bin"/><Relationship Id="rId10" Type="http://schemas.openxmlformats.org/officeDocument/2006/relationships/oleObject" Target="../embeddings/oleObject25.bin"/><Relationship Id="rId19" Type="http://schemas.openxmlformats.org/officeDocument/2006/relationships/image" Target="../media/image34.png"/><Relationship Id="rId4" Type="http://schemas.openxmlformats.org/officeDocument/2006/relationships/oleObject" Target="../embeddings/oleObject19.bin"/><Relationship Id="rId9" Type="http://schemas.openxmlformats.org/officeDocument/2006/relationships/oleObject" Target="../embeddings/oleObject24.bin"/><Relationship Id="rId14" Type="http://schemas.openxmlformats.org/officeDocument/2006/relationships/oleObject" Target="../embeddings/oleObject29.bin"/></Relationships>
</file>

<file path=ppt/slides/_rels/slide16.xml.rels><?xml version="1.0" encoding="UTF-8" standalone="yes"?>
<Relationships xmlns="http://schemas.openxmlformats.org/package/2006/relationships"><Relationship Id="rId8" Type="http://schemas.openxmlformats.org/officeDocument/2006/relationships/oleObject" Target="../embeddings/oleObject37.bin"/><Relationship Id="rId13" Type="http://schemas.openxmlformats.org/officeDocument/2006/relationships/oleObject" Target="../embeddings/oleObject42.bin"/><Relationship Id="rId3" Type="http://schemas.openxmlformats.org/officeDocument/2006/relationships/notesSlide" Target="../notesSlides/notesSlide16.xml"/><Relationship Id="rId7" Type="http://schemas.openxmlformats.org/officeDocument/2006/relationships/oleObject" Target="../embeddings/oleObject36.bin"/><Relationship Id="rId12" Type="http://schemas.openxmlformats.org/officeDocument/2006/relationships/oleObject" Target="../embeddings/oleObject41.bin"/><Relationship Id="rId2" Type="http://schemas.openxmlformats.org/officeDocument/2006/relationships/slideLayout" Target="../slideLayouts/slideLayout2.xml"/><Relationship Id="rId16" Type="http://schemas.openxmlformats.org/officeDocument/2006/relationships/oleObject" Target="../embeddings/oleObject45.bin"/><Relationship Id="rId1" Type="http://schemas.openxmlformats.org/officeDocument/2006/relationships/vmlDrawing" Target="../drawings/vmlDrawing7.vml"/><Relationship Id="rId6" Type="http://schemas.openxmlformats.org/officeDocument/2006/relationships/oleObject" Target="../embeddings/oleObject35.bin"/><Relationship Id="rId11" Type="http://schemas.openxmlformats.org/officeDocument/2006/relationships/oleObject" Target="../embeddings/oleObject40.bin"/><Relationship Id="rId5" Type="http://schemas.openxmlformats.org/officeDocument/2006/relationships/oleObject" Target="../embeddings/oleObject34.bin"/><Relationship Id="rId15" Type="http://schemas.openxmlformats.org/officeDocument/2006/relationships/oleObject" Target="../embeddings/oleObject44.bin"/><Relationship Id="rId10" Type="http://schemas.openxmlformats.org/officeDocument/2006/relationships/oleObject" Target="../embeddings/oleObject39.bin"/><Relationship Id="rId4" Type="http://schemas.openxmlformats.org/officeDocument/2006/relationships/oleObject" Target="../embeddings/oleObject33.bin"/><Relationship Id="rId9" Type="http://schemas.openxmlformats.org/officeDocument/2006/relationships/oleObject" Target="../embeddings/oleObject38.bin"/><Relationship Id="rId14" Type="http://schemas.openxmlformats.org/officeDocument/2006/relationships/oleObject" Target="../embeddings/oleObject43.bin"/></Relationships>
</file>

<file path=ppt/slides/_rels/slide17.xml.rels><?xml version="1.0" encoding="UTF-8" standalone="yes"?>
<Relationships xmlns="http://schemas.openxmlformats.org/package/2006/relationships"><Relationship Id="rId8" Type="http://schemas.openxmlformats.org/officeDocument/2006/relationships/oleObject" Target="../embeddings/oleObject50.bin"/><Relationship Id="rId13" Type="http://schemas.openxmlformats.org/officeDocument/2006/relationships/oleObject" Target="../embeddings/oleObject55.bin"/><Relationship Id="rId3" Type="http://schemas.openxmlformats.org/officeDocument/2006/relationships/notesSlide" Target="../notesSlides/notesSlide17.xml"/><Relationship Id="rId7" Type="http://schemas.openxmlformats.org/officeDocument/2006/relationships/oleObject" Target="../embeddings/oleObject49.bin"/><Relationship Id="rId12" Type="http://schemas.openxmlformats.org/officeDocument/2006/relationships/oleObject" Target="../embeddings/oleObject54.bin"/><Relationship Id="rId2" Type="http://schemas.openxmlformats.org/officeDocument/2006/relationships/slideLayout" Target="../slideLayouts/slideLayout2.xml"/><Relationship Id="rId16" Type="http://schemas.openxmlformats.org/officeDocument/2006/relationships/oleObject" Target="../embeddings/oleObject58.bin"/><Relationship Id="rId1" Type="http://schemas.openxmlformats.org/officeDocument/2006/relationships/vmlDrawing" Target="../drawings/vmlDrawing8.vml"/><Relationship Id="rId6" Type="http://schemas.openxmlformats.org/officeDocument/2006/relationships/oleObject" Target="../embeddings/oleObject48.bin"/><Relationship Id="rId11" Type="http://schemas.openxmlformats.org/officeDocument/2006/relationships/oleObject" Target="../embeddings/oleObject53.bin"/><Relationship Id="rId5" Type="http://schemas.openxmlformats.org/officeDocument/2006/relationships/oleObject" Target="../embeddings/oleObject47.bin"/><Relationship Id="rId15" Type="http://schemas.openxmlformats.org/officeDocument/2006/relationships/oleObject" Target="../embeddings/oleObject57.bin"/><Relationship Id="rId10" Type="http://schemas.openxmlformats.org/officeDocument/2006/relationships/oleObject" Target="../embeddings/oleObject52.bin"/><Relationship Id="rId4" Type="http://schemas.openxmlformats.org/officeDocument/2006/relationships/oleObject" Target="../embeddings/oleObject46.bin"/><Relationship Id="rId9" Type="http://schemas.openxmlformats.org/officeDocument/2006/relationships/oleObject" Target="../embeddings/oleObject51.bin"/><Relationship Id="rId14" Type="http://schemas.openxmlformats.org/officeDocument/2006/relationships/oleObject" Target="../embeddings/oleObject56.bin"/></Relationships>
</file>

<file path=ppt/slides/_rels/slide18.xml.rels><?xml version="1.0" encoding="UTF-8" standalone="yes"?>
<Relationships xmlns="http://schemas.openxmlformats.org/package/2006/relationships"><Relationship Id="rId8" Type="http://schemas.openxmlformats.org/officeDocument/2006/relationships/oleObject" Target="../embeddings/oleObject63.bin"/><Relationship Id="rId13" Type="http://schemas.openxmlformats.org/officeDocument/2006/relationships/oleObject" Target="../embeddings/oleObject68.bin"/><Relationship Id="rId3" Type="http://schemas.openxmlformats.org/officeDocument/2006/relationships/notesSlide" Target="../notesSlides/notesSlide18.xml"/><Relationship Id="rId7" Type="http://schemas.openxmlformats.org/officeDocument/2006/relationships/oleObject" Target="../embeddings/oleObject62.bin"/><Relationship Id="rId12" Type="http://schemas.openxmlformats.org/officeDocument/2006/relationships/oleObject" Target="../embeddings/oleObject67.bin"/><Relationship Id="rId2" Type="http://schemas.openxmlformats.org/officeDocument/2006/relationships/slideLayout" Target="../slideLayouts/slideLayout2.xml"/><Relationship Id="rId16" Type="http://schemas.openxmlformats.org/officeDocument/2006/relationships/oleObject" Target="../embeddings/oleObject71.bin"/><Relationship Id="rId1" Type="http://schemas.openxmlformats.org/officeDocument/2006/relationships/vmlDrawing" Target="../drawings/vmlDrawing9.vml"/><Relationship Id="rId6" Type="http://schemas.openxmlformats.org/officeDocument/2006/relationships/oleObject" Target="../embeddings/oleObject61.bin"/><Relationship Id="rId11" Type="http://schemas.openxmlformats.org/officeDocument/2006/relationships/oleObject" Target="../embeddings/oleObject66.bin"/><Relationship Id="rId5" Type="http://schemas.openxmlformats.org/officeDocument/2006/relationships/oleObject" Target="../embeddings/oleObject60.bin"/><Relationship Id="rId15" Type="http://schemas.openxmlformats.org/officeDocument/2006/relationships/oleObject" Target="../embeddings/oleObject70.bin"/><Relationship Id="rId10" Type="http://schemas.openxmlformats.org/officeDocument/2006/relationships/oleObject" Target="../embeddings/oleObject65.bin"/><Relationship Id="rId4" Type="http://schemas.openxmlformats.org/officeDocument/2006/relationships/oleObject" Target="../embeddings/oleObject59.bin"/><Relationship Id="rId9" Type="http://schemas.openxmlformats.org/officeDocument/2006/relationships/oleObject" Target="../embeddings/oleObject64.bin"/><Relationship Id="rId14" Type="http://schemas.openxmlformats.org/officeDocument/2006/relationships/oleObject" Target="../embeddings/oleObject69.bin"/></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8" Type="http://schemas.openxmlformats.org/officeDocument/2006/relationships/oleObject" Target="../embeddings/oleObject76.bin"/><Relationship Id="rId13" Type="http://schemas.openxmlformats.org/officeDocument/2006/relationships/oleObject" Target="../embeddings/oleObject81.bin"/><Relationship Id="rId3" Type="http://schemas.openxmlformats.org/officeDocument/2006/relationships/notesSlide" Target="../notesSlides/notesSlide21.xml"/><Relationship Id="rId7" Type="http://schemas.openxmlformats.org/officeDocument/2006/relationships/oleObject" Target="../embeddings/oleObject75.bin"/><Relationship Id="rId12" Type="http://schemas.openxmlformats.org/officeDocument/2006/relationships/oleObject" Target="../embeddings/oleObject80.bin"/><Relationship Id="rId2" Type="http://schemas.openxmlformats.org/officeDocument/2006/relationships/slideLayout" Target="../slideLayouts/slideLayout2.xml"/><Relationship Id="rId1" Type="http://schemas.openxmlformats.org/officeDocument/2006/relationships/vmlDrawing" Target="../drawings/vmlDrawing10.vml"/><Relationship Id="rId6" Type="http://schemas.openxmlformats.org/officeDocument/2006/relationships/oleObject" Target="../embeddings/oleObject74.bin"/><Relationship Id="rId11" Type="http://schemas.openxmlformats.org/officeDocument/2006/relationships/oleObject" Target="../embeddings/oleObject79.bin"/><Relationship Id="rId5" Type="http://schemas.openxmlformats.org/officeDocument/2006/relationships/oleObject" Target="../embeddings/oleObject73.bin"/><Relationship Id="rId10" Type="http://schemas.openxmlformats.org/officeDocument/2006/relationships/oleObject" Target="../embeddings/oleObject78.bin"/><Relationship Id="rId4" Type="http://schemas.openxmlformats.org/officeDocument/2006/relationships/oleObject" Target="../embeddings/oleObject72.bin"/><Relationship Id="rId9" Type="http://schemas.openxmlformats.org/officeDocument/2006/relationships/oleObject" Target="../embeddings/oleObject77.bin"/></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oleObject" Target="../embeddings/oleObject83.bin"/><Relationship Id="rId4" Type="http://schemas.openxmlformats.org/officeDocument/2006/relationships/oleObject" Target="../embeddings/oleObject82.bin"/></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7" Type="http://schemas.openxmlformats.org/officeDocument/2006/relationships/oleObject" Target="../embeddings/oleObject87.bin"/><Relationship Id="rId2" Type="http://schemas.openxmlformats.org/officeDocument/2006/relationships/slideLayout" Target="../slideLayouts/slideLayout2.xml"/><Relationship Id="rId1" Type="http://schemas.openxmlformats.org/officeDocument/2006/relationships/vmlDrawing" Target="../drawings/vmlDrawing12.vml"/><Relationship Id="rId6" Type="http://schemas.openxmlformats.org/officeDocument/2006/relationships/oleObject" Target="../embeddings/oleObject86.bin"/><Relationship Id="rId5" Type="http://schemas.openxmlformats.org/officeDocument/2006/relationships/oleObject" Target="../embeddings/oleObject85.bin"/><Relationship Id="rId4" Type="http://schemas.openxmlformats.org/officeDocument/2006/relationships/oleObject" Target="../embeddings/oleObject84.bin"/></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oleObject" Target="../embeddings/oleObject89.bin"/><Relationship Id="rId4" Type="http://schemas.openxmlformats.org/officeDocument/2006/relationships/oleObject" Target="../embeddings/oleObject88.bin"/></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2.xml"/><Relationship Id="rId1" Type="http://schemas.openxmlformats.org/officeDocument/2006/relationships/vmlDrawing" Target="../drawings/vmlDrawing14.vml"/><Relationship Id="rId4" Type="http://schemas.openxmlformats.org/officeDocument/2006/relationships/oleObject" Target="../embeddings/oleObject90.bin"/></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87.png"/><Relationship Id="rId3" Type="http://schemas.openxmlformats.org/officeDocument/2006/relationships/notesSlide" Target="../notesSlides/notesSlide30.xml"/><Relationship Id="rId7" Type="http://schemas.openxmlformats.org/officeDocument/2006/relationships/hyperlink" Target="Munson%20Movies/V7_6%20Debri%20at%20model%20Spillway.mov" TargetMode="External"/><Relationship Id="rId2" Type="http://schemas.openxmlformats.org/officeDocument/2006/relationships/slideLayout" Target="../slideLayouts/slideLayout2.xml"/><Relationship Id="rId1" Type="http://schemas.openxmlformats.org/officeDocument/2006/relationships/vmlDrawing" Target="../drawings/vmlDrawing15.vml"/><Relationship Id="rId6" Type="http://schemas.openxmlformats.org/officeDocument/2006/relationships/slide" Target="slide52.xml"/><Relationship Id="rId5" Type="http://schemas.openxmlformats.org/officeDocument/2006/relationships/oleObject" Target="../embeddings/oleObject92.bin"/><Relationship Id="rId4" Type="http://schemas.openxmlformats.org/officeDocument/2006/relationships/oleObject" Target="../embeddings/oleObject91.bin"/></Relationships>
</file>

<file path=ppt/slides/_rels/slide31.xml.rels><?xml version="1.0" encoding="UTF-8" standalone="yes"?>
<Relationships xmlns="http://schemas.openxmlformats.org/package/2006/relationships"><Relationship Id="rId8" Type="http://schemas.openxmlformats.org/officeDocument/2006/relationships/oleObject" Target="../embeddings/oleObject95.bin"/><Relationship Id="rId3" Type="http://schemas.openxmlformats.org/officeDocument/2006/relationships/notesSlide" Target="../notesSlides/notesSlide31.xml"/><Relationship Id="rId7" Type="http://schemas.openxmlformats.org/officeDocument/2006/relationships/image" Target="../media/image95.png"/><Relationship Id="rId12" Type="http://schemas.openxmlformats.org/officeDocument/2006/relationships/oleObject" Target="../embeddings/oleObject99.bin"/><Relationship Id="rId2" Type="http://schemas.openxmlformats.org/officeDocument/2006/relationships/slideLayout" Target="../slideLayouts/slideLayout2.xml"/><Relationship Id="rId1" Type="http://schemas.openxmlformats.org/officeDocument/2006/relationships/vmlDrawing" Target="../drawings/vmlDrawing16.vml"/><Relationship Id="rId6" Type="http://schemas.openxmlformats.org/officeDocument/2006/relationships/slide" Target="slide50.xml"/><Relationship Id="rId11" Type="http://schemas.openxmlformats.org/officeDocument/2006/relationships/oleObject" Target="../embeddings/oleObject98.bin"/><Relationship Id="rId5" Type="http://schemas.openxmlformats.org/officeDocument/2006/relationships/oleObject" Target="../embeddings/oleObject94.bin"/><Relationship Id="rId10" Type="http://schemas.openxmlformats.org/officeDocument/2006/relationships/oleObject" Target="../embeddings/oleObject97.bin"/><Relationship Id="rId4" Type="http://schemas.openxmlformats.org/officeDocument/2006/relationships/oleObject" Target="../embeddings/oleObject93.bin"/><Relationship Id="rId9" Type="http://schemas.openxmlformats.org/officeDocument/2006/relationships/oleObject" Target="../embeddings/oleObject96.bin"/></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7" Type="http://schemas.openxmlformats.org/officeDocument/2006/relationships/oleObject" Target="../embeddings/oleObject103.bin"/><Relationship Id="rId2" Type="http://schemas.openxmlformats.org/officeDocument/2006/relationships/slideLayout" Target="../slideLayouts/slideLayout2.xml"/><Relationship Id="rId1" Type="http://schemas.openxmlformats.org/officeDocument/2006/relationships/vmlDrawing" Target="../drawings/vmlDrawing17.vml"/><Relationship Id="rId6" Type="http://schemas.openxmlformats.org/officeDocument/2006/relationships/oleObject" Target="../embeddings/oleObject102.bin"/><Relationship Id="rId5" Type="http://schemas.openxmlformats.org/officeDocument/2006/relationships/oleObject" Target="../embeddings/oleObject101.bin"/><Relationship Id="rId4" Type="http://schemas.openxmlformats.org/officeDocument/2006/relationships/oleObject" Target="../embeddings/oleObject100.bin"/></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2.xml"/><Relationship Id="rId1" Type="http://schemas.openxmlformats.org/officeDocument/2006/relationships/vmlDrawing" Target="../drawings/vmlDrawing18.vml"/><Relationship Id="rId6" Type="http://schemas.openxmlformats.org/officeDocument/2006/relationships/image" Target="../media/image101.png"/><Relationship Id="rId5" Type="http://schemas.openxmlformats.org/officeDocument/2006/relationships/hyperlink" Target="Munson%20Movies/V7_7%20Countercurrent%20flow%20under%20barge.mov" TargetMode="External"/><Relationship Id="rId4" Type="http://schemas.openxmlformats.org/officeDocument/2006/relationships/oleObject" Target="../embeddings/oleObject104.bin"/></Relationships>
</file>

<file path=ppt/slides/_rels/slide34.xml.rels><?xml version="1.0" encoding="UTF-8" standalone="yes"?>
<Relationships xmlns="http://schemas.openxmlformats.org/package/2006/relationships"><Relationship Id="rId8" Type="http://schemas.openxmlformats.org/officeDocument/2006/relationships/oleObject" Target="../embeddings/oleObject109.bin"/><Relationship Id="rId3" Type="http://schemas.openxmlformats.org/officeDocument/2006/relationships/notesSlide" Target="../notesSlides/notesSlide34.xml"/><Relationship Id="rId7" Type="http://schemas.openxmlformats.org/officeDocument/2006/relationships/oleObject" Target="../embeddings/oleObject108.bin"/><Relationship Id="rId2" Type="http://schemas.openxmlformats.org/officeDocument/2006/relationships/slideLayout" Target="../slideLayouts/slideLayout2.xml"/><Relationship Id="rId1" Type="http://schemas.openxmlformats.org/officeDocument/2006/relationships/vmlDrawing" Target="../drawings/vmlDrawing19.vml"/><Relationship Id="rId6" Type="http://schemas.openxmlformats.org/officeDocument/2006/relationships/oleObject" Target="../embeddings/oleObject107.bin"/><Relationship Id="rId5" Type="http://schemas.openxmlformats.org/officeDocument/2006/relationships/oleObject" Target="../embeddings/oleObject106.bin"/><Relationship Id="rId4" Type="http://schemas.openxmlformats.org/officeDocument/2006/relationships/oleObject" Target="../embeddings/oleObject105.bin"/></Relationships>
</file>

<file path=ppt/slides/_rels/slide35.xml.rels><?xml version="1.0" encoding="UTF-8" standalone="yes"?>
<Relationships xmlns="http://schemas.openxmlformats.org/package/2006/relationships"><Relationship Id="rId8" Type="http://schemas.openxmlformats.org/officeDocument/2006/relationships/oleObject" Target="../embeddings/oleObject114.bin"/><Relationship Id="rId3" Type="http://schemas.openxmlformats.org/officeDocument/2006/relationships/notesSlide" Target="../notesSlides/notesSlide35.xml"/><Relationship Id="rId7" Type="http://schemas.openxmlformats.org/officeDocument/2006/relationships/oleObject" Target="../embeddings/oleObject113.bin"/><Relationship Id="rId2" Type="http://schemas.openxmlformats.org/officeDocument/2006/relationships/slideLayout" Target="../slideLayouts/slideLayout2.xml"/><Relationship Id="rId1" Type="http://schemas.openxmlformats.org/officeDocument/2006/relationships/vmlDrawing" Target="../drawings/vmlDrawing20.vml"/><Relationship Id="rId6" Type="http://schemas.openxmlformats.org/officeDocument/2006/relationships/oleObject" Target="../embeddings/oleObject112.bin"/><Relationship Id="rId5" Type="http://schemas.openxmlformats.org/officeDocument/2006/relationships/oleObject" Target="../embeddings/oleObject111.bin"/><Relationship Id="rId10" Type="http://schemas.openxmlformats.org/officeDocument/2006/relationships/image" Target="../media/image112.png"/><Relationship Id="rId4" Type="http://schemas.openxmlformats.org/officeDocument/2006/relationships/oleObject" Target="../embeddings/oleObject110.bin"/><Relationship Id="rId9" Type="http://schemas.openxmlformats.org/officeDocument/2006/relationships/hyperlink" Target="http://www.fastshipatlantic.com/index.htm" TargetMode="Externa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vmlDrawing" Target="../drawings/vmlDrawing21.vml"/><Relationship Id="rId4" Type="http://schemas.openxmlformats.org/officeDocument/2006/relationships/oleObject" Target="../embeddings/oleObject115.bin"/></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vmlDrawing" Target="../drawings/vmlDrawing22.vml"/><Relationship Id="rId4" Type="http://schemas.openxmlformats.org/officeDocument/2006/relationships/oleObject" Target="../embeddings/oleObject116.bin"/></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7" Type="http://schemas.openxmlformats.org/officeDocument/2006/relationships/oleObject" Target="../embeddings/oleObject120.bin"/><Relationship Id="rId2" Type="http://schemas.openxmlformats.org/officeDocument/2006/relationships/slideLayout" Target="../slideLayouts/slideLayout2.xml"/><Relationship Id="rId1" Type="http://schemas.openxmlformats.org/officeDocument/2006/relationships/vmlDrawing" Target="../drawings/vmlDrawing23.vml"/><Relationship Id="rId6" Type="http://schemas.openxmlformats.org/officeDocument/2006/relationships/oleObject" Target="../embeddings/oleObject119.bin"/><Relationship Id="rId5" Type="http://schemas.openxmlformats.org/officeDocument/2006/relationships/oleObject" Target="../embeddings/oleObject118.bin"/><Relationship Id="rId4" Type="http://schemas.openxmlformats.org/officeDocument/2006/relationships/oleObject" Target="../embeddings/oleObject117.bin"/></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2.xml"/><Relationship Id="rId1" Type="http://schemas.openxmlformats.org/officeDocument/2006/relationships/vmlDrawing" Target="../drawings/vmlDrawing24.vml"/><Relationship Id="rId6" Type="http://schemas.openxmlformats.org/officeDocument/2006/relationships/slide" Target="slide56.xml"/><Relationship Id="rId5" Type="http://schemas.openxmlformats.org/officeDocument/2006/relationships/oleObject" Target="../embeddings/oleObject122.bin"/><Relationship Id="rId4" Type="http://schemas.openxmlformats.org/officeDocument/2006/relationships/oleObject" Target="../embeddings/oleObject121.bin"/></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7" Type="http://schemas.openxmlformats.org/officeDocument/2006/relationships/oleObject" Target="../embeddings/oleObject126.bin"/><Relationship Id="rId2" Type="http://schemas.openxmlformats.org/officeDocument/2006/relationships/slideLayout" Target="../slideLayouts/slideLayout2.xml"/><Relationship Id="rId1" Type="http://schemas.openxmlformats.org/officeDocument/2006/relationships/vmlDrawing" Target="../drawings/vmlDrawing25.vml"/><Relationship Id="rId6" Type="http://schemas.openxmlformats.org/officeDocument/2006/relationships/oleObject" Target="../embeddings/oleObject125.bin"/><Relationship Id="rId5" Type="http://schemas.openxmlformats.org/officeDocument/2006/relationships/oleObject" Target="../embeddings/oleObject124.bin"/><Relationship Id="rId4" Type="http://schemas.openxmlformats.org/officeDocument/2006/relationships/oleObject" Target="../embeddings/oleObject123.bin"/></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xml"/><Relationship Id="rId1" Type="http://schemas.openxmlformats.org/officeDocument/2006/relationships/vmlDrawing" Target="../drawings/vmlDrawing26.vml"/><Relationship Id="rId5" Type="http://schemas.openxmlformats.org/officeDocument/2006/relationships/oleObject" Target="../embeddings/oleObject128.bin"/><Relationship Id="rId4" Type="http://schemas.openxmlformats.org/officeDocument/2006/relationships/oleObject" Target="../embeddings/oleObject127.bin"/></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2.xml"/><Relationship Id="rId1" Type="http://schemas.openxmlformats.org/officeDocument/2006/relationships/vmlDrawing" Target="../drawings/vmlDrawing27.vml"/><Relationship Id="rId6" Type="http://schemas.openxmlformats.org/officeDocument/2006/relationships/oleObject" Target="../embeddings/oleObject131.bin"/><Relationship Id="rId5" Type="http://schemas.openxmlformats.org/officeDocument/2006/relationships/oleObject" Target="../embeddings/oleObject130.bin"/><Relationship Id="rId4" Type="http://schemas.openxmlformats.org/officeDocument/2006/relationships/oleObject" Target="../embeddings/oleObject129.bin"/></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129.png"/><Relationship Id="rId2" Type="http://schemas.openxmlformats.org/officeDocument/2006/relationships/notesSlide" Target="../notesSlides/notesSlide46.xml"/><Relationship Id="rId1" Type="http://schemas.openxmlformats.org/officeDocument/2006/relationships/slideLayout" Target="../slideLayouts/slideLayout6.xml"/><Relationship Id="rId6" Type="http://schemas.openxmlformats.org/officeDocument/2006/relationships/slide" Target="slide47.xml"/><Relationship Id="rId5" Type="http://schemas.openxmlformats.org/officeDocument/2006/relationships/image" Target="../media/image130.png"/><Relationship Id="rId4" Type="http://schemas.openxmlformats.org/officeDocument/2006/relationships/hyperlink" Target="file:///E:\CEE%20331\Lectures\08%20Dimensional%20Analysis.ppt" TargetMode="External"/></Relationships>
</file>

<file path=ppt/slides/_rels/slide47.xml.rels><?xml version="1.0" encoding="UTF-8" standalone="yes"?>
<Relationships xmlns="http://schemas.openxmlformats.org/package/2006/relationships"><Relationship Id="rId3" Type="http://schemas.openxmlformats.org/officeDocument/2006/relationships/image" Target="../media/image131.png"/><Relationship Id="rId2" Type="http://schemas.openxmlformats.org/officeDocument/2006/relationships/notesSlide" Target="../notesSlides/notesSlide47.xml"/><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6.xml"/><Relationship Id="rId1" Type="http://schemas.openxmlformats.org/officeDocument/2006/relationships/vmlDrawing" Target="../drawings/vmlDrawing28.vml"/><Relationship Id="rId5" Type="http://schemas.openxmlformats.org/officeDocument/2006/relationships/oleObject" Target="../embeddings/oleObject132.bin"/><Relationship Id="rId4" Type="http://schemas.openxmlformats.org/officeDocument/2006/relationships/slide" Target="slide5.xml"/></Relationships>
</file>

<file path=ppt/slides/_rels/slide49.xml.rels><?xml version="1.0" encoding="UTF-8" standalone="yes"?>
<Relationships xmlns="http://schemas.openxmlformats.org/package/2006/relationships"><Relationship Id="rId3" Type="http://schemas.openxmlformats.org/officeDocument/2006/relationships/hyperlink" Target="http://www.fastshipatlantic.com/" TargetMode="External"/><Relationship Id="rId2" Type="http://schemas.openxmlformats.org/officeDocument/2006/relationships/notesSlide" Target="../notesSlides/notesSlide49.xml"/><Relationship Id="rId1" Type="http://schemas.openxmlformats.org/officeDocument/2006/relationships/slideLayout" Target="../slideLayouts/slideLayout2.xml"/><Relationship Id="rId5" Type="http://schemas.openxmlformats.org/officeDocument/2006/relationships/slide" Target="slide33.xml"/><Relationship Id="rId4" Type="http://schemas.openxmlformats.org/officeDocument/2006/relationships/image" Target="../media/image112.png"/></Relationships>
</file>

<file path=ppt/slides/_rels/slide5.xml.rels><?xml version="1.0" encoding="UTF-8" standalone="yes"?>
<Relationships xmlns="http://schemas.openxmlformats.org/package/2006/relationships"><Relationship Id="rId3" Type="http://schemas.openxmlformats.org/officeDocument/2006/relationships/slide" Target="slide45.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33.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34.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slide" Target="slide31.xml"/></Relationships>
</file>

<file path=ppt/slides/_rels/slide52.xml.rels><?xml version="1.0" encoding="UTF-8" standalone="yes"?>
<Relationships xmlns="http://schemas.openxmlformats.org/package/2006/relationships"><Relationship Id="rId3" Type="http://schemas.openxmlformats.org/officeDocument/2006/relationships/image" Target="../media/image135.png"/><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image" Target="../media/image136.png"/><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3" Type="http://schemas.openxmlformats.org/officeDocument/2006/relationships/image" Target="../media/image137.png"/><Relationship Id="rId2" Type="http://schemas.openxmlformats.org/officeDocument/2006/relationships/notesSlide" Target="../notesSlides/notesSlide55.xml"/><Relationship Id="rId1" Type="http://schemas.openxmlformats.org/officeDocument/2006/relationships/slideLayout" Target="../slideLayouts/slideLayout6.xml"/><Relationship Id="rId4" Type="http://schemas.openxmlformats.org/officeDocument/2006/relationships/slide" Target="slide3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slide" Target="slide39.xml"/><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vmlDrawing" Target="../drawings/vmlDrawing1.vml"/><Relationship Id="rId5" Type="http://schemas.openxmlformats.org/officeDocument/2006/relationships/oleObject" Target="../embeddings/oleObject2.bin"/><Relationship Id="rId4"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oleObject" Target="../embeddings/oleObject3.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oleObject" Target="../embeddings/oleObject4.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54" name="Picture 6"/>
          <p:cNvPicPr>
            <a:picLocks noChangeAspect="1" noChangeArrowheads="1"/>
          </p:cNvPicPr>
          <p:nvPr/>
        </p:nvPicPr>
        <p:blipFill>
          <a:blip r:embed="rId3" cstate="print">
            <a:lum bright="24000"/>
          </a:blip>
          <a:srcRect l="9181" r="2095"/>
          <a:stretch>
            <a:fillRect/>
          </a:stretch>
        </p:blipFill>
        <p:spPr bwMode="auto">
          <a:xfrm>
            <a:off x="1079500" y="798513"/>
            <a:ext cx="6985000" cy="5248275"/>
          </a:xfrm>
          <a:prstGeom prst="rect">
            <a:avLst/>
          </a:prstGeom>
          <a:noFill/>
          <a:ln w="12700">
            <a:noFill/>
            <a:miter lim="800000"/>
            <a:headEnd type="none" w="lg" len="med"/>
            <a:tailEnd type="none" w="lg" len="med"/>
          </a:ln>
          <a:effectLst/>
        </p:spPr>
      </p:pic>
      <p:sp>
        <p:nvSpPr>
          <p:cNvPr id="78850" name="Rectangle 2"/>
          <p:cNvSpPr>
            <a:spLocks noGrp="1" noChangeArrowheads="1"/>
          </p:cNvSpPr>
          <p:nvPr>
            <p:ph type="ctrTitle"/>
          </p:nvPr>
        </p:nvSpPr>
        <p:spPr>
          <a:effectLst/>
        </p:spPr>
        <p:txBody>
          <a:bodyPr/>
          <a:lstStyle/>
          <a:p>
            <a:r>
              <a:rPr lang="en-US"/>
              <a:t>Dimensional Analysis </a:t>
            </a:r>
            <a:br>
              <a:rPr lang="en-US"/>
            </a:br>
            <a:r>
              <a:rPr lang="en-US"/>
              <a:t>and Similitude</a:t>
            </a:r>
          </a:p>
        </p:txBody>
      </p:sp>
      <p:sp>
        <p:nvSpPr>
          <p:cNvPr id="78851" name="Rectangle 3"/>
          <p:cNvSpPr>
            <a:spLocks noGrp="1" noChangeArrowheads="1"/>
          </p:cNvSpPr>
          <p:nvPr>
            <p:ph type="subTitle" idx="1"/>
          </p:nvPr>
        </p:nvSpPr>
        <p:spPr>
          <a:noFill/>
        </p:spPr>
        <p:txBody>
          <a:bodyPr/>
          <a:lstStyle/>
          <a:p>
            <a:r>
              <a:rPr lang="en-US">
                <a:solidFill>
                  <a:schemeClr val="accent1"/>
                </a:solidFill>
              </a:rPr>
              <a:t>CEE 331</a:t>
            </a:r>
          </a:p>
          <a:p>
            <a:fld id="{EC4715BE-E07F-424B-835F-B7D0D3010E9B}" type="datetime4">
              <a:rPr lang="en-US">
                <a:solidFill>
                  <a:schemeClr val="accent1"/>
                </a:solidFill>
              </a:rPr>
              <a:pPr/>
              <a:t>December 18, 2012</a:t>
            </a:fld>
            <a:endParaRPr lang="en-US">
              <a:solidFill>
                <a:schemeClr val="accent1"/>
              </a:solidFill>
            </a:endParaRPr>
          </a:p>
        </p:txBody>
      </p:sp>
      <p:sp>
        <p:nvSpPr>
          <p:cNvPr id="78855" name="Text Box 7"/>
          <p:cNvSpPr txBox="1">
            <a:spLocks noChangeArrowheads="1"/>
          </p:cNvSpPr>
          <p:nvPr/>
        </p:nvSpPr>
        <p:spPr bwMode="auto">
          <a:xfrm>
            <a:off x="0" y="0"/>
            <a:ext cx="962025" cy="519113"/>
          </a:xfrm>
          <a:prstGeom prst="rect">
            <a:avLst/>
          </a:prstGeom>
          <a:noFill/>
          <a:ln w="12700">
            <a:noFill/>
            <a:miter lim="800000"/>
            <a:headEnd type="none" w="lg" len="med"/>
            <a:tailEnd type="none" w="lg" len="med"/>
          </a:ln>
          <a:effectLst/>
        </p:spPr>
        <p:txBody>
          <a:bodyPr>
            <a:spAutoFit/>
          </a:bodyPr>
          <a:lstStyle/>
          <a:p>
            <a:r>
              <a:rPr lang="en-US">
                <a:latin typeface="MT Extra" pitchFamily="18" charset="2"/>
              </a:rPr>
              <a:t>   </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ChangeArrowheads="1"/>
          </p:cNvSpPr>
          <p:nvPr>
            <p:ph type="title"/>
          </p:nvPr>
        </p:nvSpPr>
        <p:spPr>
          <a:effectLst/>
        </p:spPr>
        <p:txBody>
          <a:bodyPr/>
          <a:lstStyle/>
          <a:p>
            <a:r>
              <a:rPr lang="en-US"/>
              <a:t>The Buckingham </a:t>
            </a:r>
            <a:r>
              <a:rPr lang="en-US">
                <a:latin typeface="Symbol" pitchFamily="18" charset="2"/>
              </a:rPr>
              <a:t>P</a:t>
            </a:r>
            <a:r>
              <a:rPr lang="en-US"/>
              <a:t> Theorem</a:t>
            </a:r>
          </a:p>
        </p:txBody>
      </p:sp>
      <p:sp>
        <p:nvSpPr>
          <p:cNvPr id="83971" name="Rectangle 3"/>
          <p:cNvSpPr>
            <a:spLocks noGrp="1" noChangeArrowheads="1"/>
          </p:cNvSpPr>
          <p:nvPr>
            <p:ph type="body" idx="1"/>
          </p:nvPr>
        </p:nvSpPr>
        <p:spPr/>
        <p:txBody>
          <a:bodyPr/>
          <a:lstStyle/>
          <a:p>
            <a:r>
              <a:rPr lang="en-US"/>
              <a:t>“in a physical problem including n quantities in which there are m dimensions, the quantities can be arranged into n-m independent dimensionless parameters”</a:t>
            </a:r>
          </a:p>
          <a:p>
            <a:endParaRPr lang="en-US"/>
          </a:p>
          <a:p>
            <a:r>
              <a:rPr lang="en-US"/>
              <a:t>We reduce the number of parameters we need to vary to characterize the problem!</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258" name="Rectangle 2"/>
          <p:cNvSpPr>
            <a:spLocks noGrp="1" noChangeArrowheads="1"/>
          </p:cNvSpPr>
          <p:nvPr>
            <p:ph type="title"/>
          </p:nvPr>
        </p:nvSpPr>
        <p:spPr/>
        <p:txBody>
          <a:bodyPr/>
          <a:lstStyle/>
          <a:p>
            <a:r>
              <a:rPr lang="en-US" sz="4000"/>
              <a:t>Location under the influence of gravity</a:t>
            </a:r>
          </a:p>
        </p:txBody>
      </p:sp>
      <p:sp>
        <p:nvSpPr>
          <p:cNvPr id="224259" name="Rectangle 3"/>
          <p:cNvSpPr>
            <a:spLocks noGrp="1" noChangeArrowheads="1"/>
          </p:cNvSpPr>
          <p:nvPr>
            <p:ph type="body" idx="1"/>
          </p:nvPr>
        </p:nvSpPr>
        <p:spPr/>
        <p:txBody>
          <a:bodyPr/>
          <a:lstStyle/>
          <a:p>
            <a:r>
              <a:rPr lang="en-US"/>
              <a:t>Location (x) is function of initial position (x</a:t>
            </a:r>
            <a:r>
              <a:rPr lang="en-US" baseline="-25000"/>
              <a:t>0</a:t>
            </a:r>
            <a:r>
              <a:rPr lang="en-US"/>
              <a:t>), initial velocity (V</a:t>
            </a:r>
            <a:r>
              <a:rPr lang="en-US" baseline="-25000"/>
              <a:t>0</a:t>
            </a:r>
            <a:r>
              <a:rPr lang="en-US"/>
              <a:t>), acceleration due to gravity (g), and time (t)</a:t>
            </a:r>
          </a:p>
          <a:p>
            <a:r>
              <a:rPr lang="en-US"/>
              <a:t>5 quantities, 2 dimensions (L and T): therefore 3 dimensionless groups</a:t>
            </a:r>
          </a:p>
          <a:p>
            <a:r>
              <a:rPr lang="en-US"/>
              <a:t>Choose x</a:t>
            </a:r>
            <a:r>
              <a:rPr lang="en-US" baseline="-25000"/>
              <a:t>0</a:t>
            </a:r>
            <a:r>
              <a:rPr lang="en-US"/>
              <a:t> and t as repeating parameters</a:t>
            </a:r>
          </a:p>
        </p:txBody>
      </p:sp>
      <p:graphicFrame>
        <p:nvGraphicFramePr>
          <p:cNvPr id="224260" name="Object 4"/>
          <p:cNvGraphicFramePr>
            <a:graphicFrameLocks noChangeAspect="1"/>
          </p:cNvGraphicFramePr>
          <p:nvPr/>
        </p:nvGraphicFramePr>
        <p:xfrm>
          <a:off x="1270000" y="5322888"/>
          <a:ext cx="355600" cy="808037"/>
        </p:xfrm>
        <a:graphic>
          <a:graphicData uri="http://schemas.openxmlformats.org/presentationml/2006/ole">
            <p:oleObj spid="_x0000_s224260" name="Equation" r:id="rId4" imgW="355320" imgH="812520" progId="Equation.DSMT4">
              <p:embed/>
            </p:oleObj>
          </a:graphicData>
        </a:graphic>
      </p:graphicFrame>
      <p:graphicFrame>
        <p:nvGraphicFramePr>
          <p:cNvPr id="224261" name="Object 5"/>
          <p:cNvGraphicFramePr>
            <a:graphicFrameLocks noChangeAspect="1"/>
          </p:cNvGraphicFramePr>
          <p:nvPr/>
        </p:nvGraphicFramePr>
        <p:xfrm>
          <a:off x="2235200" y="5310188"/>
          <a:ext cx="431800" cy="808037"/>
        </p:xfrm>
        <a:graphic>
          <a:graphicData uri="http://schemas.openxmlformats.org/presentationml/2006/ole">
            <p:oleObj spid="_x0000_s224261" name="Equation" r:id="rId5" imgW="431640" imgH="812520" progId="Equation.DSMT4">
              <p:embed/>
            </p:oleObj>
          </a:graphicData>
        </a:graphic>
      </p:graphicFrame>
      <p:graphicFrame>
        <p:nvGraphicFramePr>
          <p:cNvPr id="224262" name="Object 6"/>
          <p:cNvGraphicFramePr>
            <a:graphicFrameLocks noChangeAspect="1"/>
          </p:cNvGraphicFramePr>
          <p:nvPr/>
        </p:nvGraphicFramePr>
        <p:xfrm>
          <a:off x="3263900" y="5329238"/>
          <a:ext cx="482600" cy="846137"/>
        </p:xfrm>
        <a:graphic>
          <a:graphicData uri="http://schemas.openxmlformats.org/presentationml/2006/ole">
            <p:oleObj spid="_x0000_s224262" name="Equation" r:id="rId6" imgW="482400" imgH="850680" progId="Equation.DSMT4">
              <p:embed/>
            </p:oleObj>
          </a:graphicData>
        </a:graphic>
      </p:graphicFrame>
      <p:graphicFrame>
        <p:nvGraphicFramePr>
          <p:cNvPr id="224263" name="Object 7"/>
          <p:cNvGraphicFramePr>
            <a:graphicFrameLocks noChangeAspect="1"/>
          </p:cNvGraphicFramePr>
          <p:nvPr/>
        </p:nvGraphicFramePr>
        <p:xfrm>
          <a:off x="4603750" y="5284788"/>
          <a:ext cx="2197100" cy="909637"/>
        </p:xfrm>
        <a:graphic>
          <a:graphicData uri="http://schemas.openxmlformats.org/presentationml/2006/ole">
            <p:oleObj spid="_x0000_s224263" name="Equation" r:id="rId7" imgW="2197080" imgH="914400" progId="Equation.DSMT4">
              <p:embed/>
            </p:oleObj>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42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42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425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426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426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426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224263"/>
                                        </p:tgtEl>
                                        <p:attrNameLst>
                                          <p:attrName>style.visibility</p:attrName>
                                        </p:attrNameLst>
                                      </p:cBhvr>
                                      <p:to>
                                        <p:strVal val="visible"/>
                                      </p:to>
                                    </p:set>
                                    <p:animEffect transition="in" filter="wipe(left)">
                                      <p:cBhvr>
                                        <p:cTn id="31" dur="3000"/>
                                        <p:tgtEl>
                                          <p:spTgt spid="224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4259"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Rectangle 2"/>
          <p:cNvSpPr>
            <a:spLocks noGrp="1" noChangeArrowheads="1"/>
          </p:cNvSpPr>
          <p:nvPr>
            <p:ph type="title"/>
          </p:nvPr>
        </p:nvSpPr>
        <p:spPr>
          <a:effectLst/>
        </p:spPr>
        <p:txBody>
          <a:bodyPr/>
          <a:lstStyle/>
          <a:p>
            <a:r>
              <a:rPr lang="en-US"/>
              <a:t>Assemblage of Dimensionless Parameters</a:t>
            </a:r>
          </a:p>
        </p:txBody>
      </p:sp>
      <p:sp>
        <p:nvSpPr>
          <p:cNvPr id="106499" name="Rectangle 3"/>
          <p:cNvSpPr>
            <a:spLocks noGrp="1" noChangeArrowheads="1"/>
          </p:cNvSpPr>
          <p:nvPr>
            <p:ph type="body" idx="1"/>
          </p:nvPr>
        </p:nvSpPr>
        <p:spPr/>
        <p:txBody>
          <a:bodyPr/>
          <a:lstStyle/>
          <a:p>
            <a:pPr>
              <a:lnSpc>
                <a:spcPct val="90000"/>
              </a:lnSpc>
            </a:pPr>
            <a:r>
              <a:rPr lang="en-US"/>
              <a:t>Several forces potentially act on a fluid</a:t>
            </a:r>
          </a:p>
          <a:p>
            <a:pPr>
              <a:lnSpc>
                <a:spcPct val="90000"/>
              </a:lnSpc>
            </a:pPr>
            <a:r>
              <a:rPr lang="en-US"/>
              <a:t>Sum of the forces = ma (the “inertial” force)</a:t>
            </a:r>
          </a:p>
          <a:p>
            <a:pPr>
              <a:lnSpc>
                <a:spcPct val="90000"/>
              </a:lnSpc>
            </a:pPr>
            <a:r>
              <a:rPr lang="en-US"/>
              <a:t>Inertial force is </a:t>
            </a:r>
            <a:r>
              <a:rPr lang="en-US">
                <a:solidFill>
                  <a:schemeClr val="tx2"/>
                </a:solidFill>
              </a:rPr>
              <a:t>usually</a:t>
            </a:r>
            <a:r>
              <a:rPr lang="en-US"/>
              <a:t> significant in fluids problems (except some very slow flows) </a:t>
            </a:r>
          </a:p>
          <a:p>
            <a:pPr>
              <a:lnSpc>
                <a:spcPct val="90000"/>
              </a:lnSpc>
            </a:pPr>
            <a:r>
              <a:rPr lang="en-US"/>
              <a:t>Nondimensionalize all other forces by creating a ratio with the inertial force</a:t>
            </a:r>
          </a:p>
          <a:p>
            <a:pPr>
              <a:lnSpc>
                <a:spcPct val="90000"/>
              </a:lnSpc>
            </a:pPr>
            <a:r>
              <a:rPr lang="en-US"/>
              <a:t>The magnitudes of the force ratios for a given problem indicate which forces govern</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3" name="Rectangle 3"/>
          <p:cNvSpPr>
            <a:spLocks noGrp="1" noChangeArrowheads="1"/>
          </p:cNvSpPr>
          <p:nvPr>
            <p:ph type="body" idx="1"/>
          </p:nvPr>
        </p:nvSpPr>
        <p:spPr/>
        <p:txBody>
          <a:bodyPr/>
          <a:lstStyle/>
          <a:p>
            <a:pPr>
              <a:tabLst>
                <a:tab pos="3949700" algn="ctr"/>
                <a:tab pos="6286500" algn="ctr"/>
              </a:tabLst>
            </a:pPr>
            <a:r>
              <a:rPr lang="en-US" b="1"/>
              <a:t>Force	parameter</a:t>
            </a:r>
            <a:endParaRPr lang="en-US"/>
          </a:p>
          <a:p>
            <a:pPr>
              <a:tabLst>
                <a:tab pos="3949700" algn="ctr"/>
                <a:tab pos="6286500" algn="ctr"/>
              </a:tabLst>
            </a:pPr>
            <a:r>
              <a:rPr lang="en-US"/>
              <a:t>Mass (inertia)	______</a:t>
            </a:r>
          </a:p>
          <a:p>
            <a:pPr>
              <a:tabLst>
                <a:tab pos="3949700" algn="ctr"/>
                <a:tab pos="6286500" algn="ctr"/>
              </a:tabLst>
            </a:pPr>
            <a:r>
              <a:rPr lang="en-US"/>
              <a:t>Viscosity	______</a:t>
            </a:r>
          </a:p>
          <a:p>
            <a:pPr>
              <a:tabLst>
                <a:tab pos="3949700" algn="ctr"/>
                <a:tab pos="6286500" algn="ctr"/>
              </a:tabLst>
            </a:pPr>
            <a:r>
              <a:rPr lang="en-US"/>
              <a:t>Gravitational	______</a:t>
            </a:r>
          </a:p>
          <a:p>
            <a:pPr>
              <a:tabLst>
                <a:tab pos="3949700" algn="ctr"/>
                <a:tab pos="6286500" algn="ctr"/>
              </a:tabLst>
            </a:pPr>
            <a:r>
              <a:rPr lang="en-US"/>
              <a:t>Surface Tension	______</a:t>
            </a:r>
          </a:p>
          <a:p>
            <a:pPr>
              <a:tabLst>
                <a:tab pos="3949700" algn="ctr"/>
                <a:tab pos="6286500" algn="ctr"/>
              </a:tabLst>
            </a:pPr>
            <a:r>
              <a:rPr lang="en-US"/>
              <a:t>Elasticity	______</a:t>
            </a:r>
          </a:p>
          <a:p>
            <a:pPr>
              <a:tabLst>
                <a:tab pos="3949700" algn="ctr"/>
                <a:tab pos="6286500" algn="ctr"/>
              </a:tabLst>
            </a:pPr>
            <a:r>
              <a:rPr lang="en-US"/>
              <a:t>Pressure	______</a:t>
            </a:r>
          </a:p>
        </p:txBody>
      </p:sp>
      <p:sp>
        <p:nvSpPr>
          <p:cNvPr id="107522" name="Rectangle 2"/>
          <p:cNvSpPr>
            <a:spLocks noGrp="1" noChangeArrowheads="1"/>
          </p:cNvSpPr>
          <p:nvPr>
            <p:ph type="title"/>
          </p:nvPr>
        </p:nvSpPr>
        <p:spPr>
          <a:effectLst/>
        </p:spPr>
        <p:txBody>
          <a:bodyPr/>
          <a:lstStyle/>
          <a:p>
            <a:r>
              <a:rPr lang="en-US"/>
              <a:t>Forces on Fluids</a:t>
            </a:r>
          </a:p>
        </p:txBody>
      </p:sp>
      <p:sp>
        <p:nvSpPr>
          <p:cNvPr id="107533" name="Comment 13"/>
          <p:cNvSpPr>
            <a:spLocks noChangeArrowheads="1"/>
          </p:cNvSpPr>
          <p:nvPr/>
        </p:nvSpPr>
        <p:spPr bwMode="auto">
          <a:xfrm>
            <a:off x="3913188" y="2643188"/>
            <a:ext cx="1727200" cy="519112"/>
          </a:xfrm>
          <a:prstGeom prst="rect">
            <a:avLst/>
          </a:prstGeom>
          <a:noFill/>
          <a:ln w="12700">
            <a:noFill/>
            <a:miter lim="800000"/>
            <a:headEnd type="none" w="sm" len="sm"/>
            <a:tailEnd type="none" w="sm" len="sm"/>
          </a:ln>
          <a:effectLst/>
        </p:spPr>
        <p:txBody>
          <a:bodyPr>
            <a:spAutoFit/>
          </a:bodyPr>
          <a:lstStyle/>
          <a:p>
            <a:pPr algn="ctr">
              <a:buClr>
                <a:schemeClr val="hlink"/>
              </a:buClr>
              <a:buFont typeface="Monotype Sorts" pitchFamily="2" charset="2"/>
              <a:buNone/>
            </a:pPr>
            <a:r>
              <a:rPr lang="en-US">
                <a:solidFill>
                  <a:schemeClr val="folHlink"/>
                </a:solidFill>
                <a:latin typeface="Symbol" pitchFamily="18" charset="2"/>
              </a:rPr>
              <a:t>r</a:t>
            </a:r>
            <a:endParaRPr lang="en-US" baseline="30000">
              <a:solidFill>
                <a:schemeClr val="folHlink"/>
              </a:solidFill>
              <a:latin typeface="Symbol" pitchFamily="18" charset="2"/>
            </a:endParaRPr>
          </a:p>
        </p:txBody>
      </p:sp>
      <p:sp>
        <p:nvSpPr>
          <p:cNvPr id="107534" name="Comment 14"/>
          <p:cNvSpPr>
            <a:spLocks noChangeArrowheads="1"/>
          </p:cNvSpPr>
          <p:nvPr/>
        </p:nvSpPr>
        <p:spPr bwMode="auto">
          <a:xfrm>
            <a:off x="3913188" y="3176588"/>
            <a:ext cx="1727200" cy="519112"/>
          </a:xfrm>
          <a:prstGeom prst="rect">
            <a:avLst/>
          </a:prstGeom>
          <a:noFill/>
          <a:ln w="12700">
            <a:noFill/>
            <a:miter lim="800000"/>
            <a:headEnd type="none" w="sm" len="sm"/>
            <a:tailEnd type="none" w="sm" len="sm"/>
          </a:ln>
          <a:effectLst/>
        </p:spPr>
        <p:txBody>
          <a:bodyPr>
            <a:spAutoFit/>
          </a:bodyPr>
          <a:lstStyle/>
          <a:p>
            <a:pPr algn="ctr">
              <a:buClr>
                <a:schemeClr val="hlink"/>
              </a:buClr>
              <a:buFont typeface="Monotype Sorts" pitchFamily="2" charset="2"/>
              <a:buNone/>
            </a:pPr>
            <a:r>
              <a:rPr lang="en-US">
                <a:solidFill>
                  <a:schemeClr val="folHlink"/>
                </a:solidFill>
                <a:latin typeface="Symbol" pitchFamily="18" charset="2"/>
              </a:rPr>
              <a:t>m</a:t>
            </a:r>
            <a:endParaRPr lang="en-US" baseline="30000">
              <a:solidFill>
                <a:schemeClr val="folHlink"/>
              </a:solidFill>
              <a:latin typeface="Symbol" pitchFamily="18" charset="2"/>
            </a:endParaRPr>
          </a:p>
        </p:txBody>
      </p:sp>
      <p:sp>
        <p:nvSpPr>
          <p:cNvPr id="107536" name="Comment 16"/>
          <p:cNvSpPr>
            <a:spLocks noChangeArrowheads="1"/>
          </p:cNvSpPr>
          <p:nvPr/>
        </p:nvSpPr>
        <p:spPr bwMode="auto">
          <a:xfrm>
            <a:off x="3951288" y="3786188"/>
            <a:ext cx="1727200" cy="519112"/>
          </a:xfrm>
          <a:prstGeom prst="rect">
            <a:avLst/>
          </a:prstGeom>
          <a:noFill/>
          <a:ln w="12700">
            <a:noFill/>
            <a:miter lim="800000"/>
            <a:headEnd type="none" w="sm" len="sm"/>
            <a:tailEnd type="none" w="sm" len="sm"/>
          </a:ln>
          <a:effectLst/>
        </p:spPr>
        <p:txBody>
          <a:bodyPr>
            <a:spAutoFit/>
          </a:bodyPr>
          <a:lstStyle/>
          <a:p>
            <a:pPr algn="ctr">
              <a:buClr>
                <a:schemeClr val="hlink"/>
              </a:buClr>
              <a:buFont typeface="Monotype Sorts" pitchFamily="2" charset="2"/>
              <a:buNone/>
            </a:pPr>
            <a:r>
              <a:rPr lang="en-US">
                <a:solidFill>
                  <a:schemeClr val="folHlink"/>
                </a:solidFill>
              </a:rPr>
              <a:t>g</a:t>
            </a:r>
          </a:p>
        </p:txBody>
      </p:sp>
      <p:sp>
        <p:nvSpPr>
          <p:cNvPr id="107538" name="Comment 18"/>
          <p:cNvSpPr>
            <a:spLocks noChangeArrowheads="1"/>
          </p:cNvSpPr>
          <p:nvPr/>
        </p:nvSpPr>
        <p:spPr bwMode="auto">
          <a:xfrm>
            <a:off x="3925888" y="5487988"/>
            <a:ext cx="1727200" cy="519112"/>
          </a:xfrm>
          <a:prstGeom prst="rect">
            <a:avLst/>
          </a:prstGeom>
          <a:noFill/>
          <a:ln w="12700">
            <a:noFill/>
            <a:miter lim="800000"/>
            <a:headEnd type="none" w="sm" len="sm"/>
            <a:tailEnd type="none" w="sm" len="sm"/>
          </a:ln>
          <a:effectLst/>
        </p:spPr>
        <p:txBody>
          <a:bodyPr>
            <a:spAutoFit/>
          </a:bodyPr>
          <a:lstStyle/>
          <a:p>
            <a:pPr algn="ctr">
              <a:buClr>
                <a:schemeClr val="hlink"/>
              </a:buClr>
              <a:buFont typeface="Monotype Sorts" pitchFamily="2" charset="2"/>
              <a:buNone/>
            </a:pPr>
            <a:r>
              <a:rPr lang="en-US">
                <a:solidFill>
                  <a:schemeClr val="folHlink"/>
                </a:solidFill>
                <a:latin typeface="Symbol" pitchFamily="18" charset="2"/>
                <a:sym typeface="MT Extra" pitchFamily="18" charset="2"/>
              </a:rPr>
              <a:t>D</a:t>
            </a:r>
            <a:r>
              <a:rPr lang="en-US">
                <a:solidFill>
                  <a:schemeClr val="folHlink"/>
                </a:solidFill>
              </a:rPr>
              <a:t>p</a:t>
            </a:r>
            <a:endParaRPr lang="en-US" baseline="30000">
              <a:solidFill>
                <a:schemeClr val="folHlink"/>
              </a:solidFill>
            </a:endParaRPr>
          </a:p>
        </p:txBody>
      </p:sp>
      <p:sp>
        <p:nvSpPr>
          <p:cNvPr id="107540" name="Comment 20"/>
          <p:cNvSpPr>
            <a:spLocks noChangeArrowheads="1"/>
          </p:cNvSpPr>
          <p:nvPr/>
        </p:nvSpPr>
        <p:spPr bwMode="auto">
          <a:xfrm>
            <a:off x="3900488" y="4357688"/>
            <a:ext cx="1727200" cy="519112"/>
          </a:xfrm>
          <a:prstGeom prst="rect">
            <a:avLst/>
          </a:prstGeom>
          <a:noFill/>
          <a:ln w="12700">
            <a:noFill/>
            <a:miter lim="800000"/>
            <a:headEnd type="none" w="sm" len="sm"/>
            <a:tailEnd type="none" w="sm" len="sm"/>
          </a:ln>
          <a:effectLst/>
        </p:spPr>
        <p:txBody>
          <a:bodyPr>
            <a:spAutoFit/>
          </a:bodyPr>
          <a:lstStyle/>
          <a:p>
            <a:pPr algn="ctr">
              <a:buClr>
                <a:schemeClr val="hlink"/>
              </a:buClr>
              <a:buFont typeface="Monotype Sorts" pitchFamily="2" charset="2"/>
              <a:buNone/>
            </a:pPr>
            <a:r>
              <a:rPr lang="en-US">
                <a:solidFill>
                  <a:schemeClr val="folHlink"/>
                </a:solidFill>
                <a:latin typeface="Symbol" pitchFamily="18" charset="2"/>
              </a:rPr>
              <a:t>s</a:t>
            </a:r>
            <a:endParaRPr lang="en-US" baseline="30000">
              <a:solidFill>
                <a:schemeClr val="folHlink"/>
              </a:solidFill>
              <a:latin typeface="Symbol" pitchFamily="18" charset="2"/>
            </a:endParaRPr>
          </a:p>
        </p:txBody>
      </p:sp>
      <p:sp>
        <p:nvSpPr>
          <p:cNvPr id="107542" name="Comment 22"/>
          <p:cNvSpPr>
            <a:spLocks noChangeArrowheads="1"/>
          </p:cNvSpPr>
          <p:nvPr/>
        </p:nvSpPr>
        <p:spPr bwMode="auto">
          <a:xfrm>
            <a:off x="3925888" y="4992688"/>
            <a:ext cx="1727200" cy="519112"/>
          </a:xfrm>
          <a:prstGeom prst="rect">
            <a:avLst/>
          </a:prstGeom>
          <a:noFill/>
          <a:ln w="12700">
            <a:noFill/>
            <a:miter lim="800000"/>
            <a:headEnd type="none" w="sm" len="sm"/>
            <a:tailEnd type="none" w="sm" len="sm"/>
          </a:ln>
          <a:effectLst/>
        </p:spPr>
        <p:txBody>
          <a:bodyPr>
            <a:spAutoFit/>
          </a:bodyPr>
          <a:lstStyle/>
          <a:p>
            <a:pPr algn="ctr">
              <a:buClr>
                <a:schemeClr val="hlink"/>
              </a:buClr>
              <a:buFont typeface="Monotype Sorts" pitchFamily="2" charset="2"/>
              <a:buNone/>
            </a:pPr>
            <a:r>
              <a:rPr lang="en-US">
                <a:solidFill>
                  <a:schemeClr val="folHlink"/>
                </a:solidFill>
              </a:rPr>
              <a:t>E</a:t>
            </a:r>
            <a:endParaRPr lang="en-US" baseline="30000">
              <a:solidFill>
                <a:schemeClr val="folHlink"/>
              </a:solidFill>
            </a:endParaRPr>
          </a:p>
        </p:txBody>
      </p:sp>
      <p:sp>
        <p:nvSpPr>
          <p:cNvPr id="107544" name="AutoShape 24"/>
          <p:cNvSpPr>
            <a:spLocks noChangeArrowheads="1"/>
          </p:cNvSpPr>
          <p:nvPr/>
        </p:nvSpPr>
        <p:spPr bwMode="auto">
          <a:xfrm>
            <a:off x="723900" y="5575300"/>
            <a:ext cx="4724400" cy="469900"/>
          </a:xfrm>
          <a:prstGeom prst="roundRect">
            <a:avLst>
              <a:gd name="adj" fmla="val 16667"/>
            </a:avLst>
          </a:prstGeom>
          <a:noFill/>
          <a:ln w="12700">
            <a:solidFill>
              <a:schemeClr val="folHlink"/>
            </a:solidFill>
            <a:round/>
            <a:headEnd type="none" w="lg" len="med"/>
            <a:tailEnd type="none" w="lg" len="med"/>
          </a:ln>
          <a:effectLst/>
        </p:spPr>
        <p:txBody>
          <a:bodyPr anchor="ctr">
            <a:spAutoFit/>
          </a:bodyPr>
          <a:lstStyle/>
          <a:p>
            <a:endParaRPr lang="en-US"/>
          </a:p>
        </p:txBody>
      </p:sp>
      <p:sp>
        <p:nvSpPr>
          <p:cNvPr id="107546" name="Line 26"/>
          <p:cNvSpPr>
            <a:spLocks noChangeShapeType="1"/>
          </p:cNvSpPr>
          <p:nvPr/>
        </p:nvSpPr>
        <p:spPr bwMode="auto">
          <a:xfrm>
            <a:off x="812800" y="6692900"/>
            <a:ext cx="2438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grpSp>
        <p:nvGrpSpPr>
          <p:cNvPr id="107548" name="Group 28"/>
          <p:cNvGrpSpPr>
            <a:grpSpLocks/>
          </p:cNvGrpSpPr>
          <p:nvPr/>
        </p:nvGrpSpPr>
        <p:grpSpPr bwMode="auto">
          <a:xfrm>
            <a:off x="723900" y="5759450"/>
            <a:ext cx="2582863" cy="938213"/>
            <a:chOff x="456" y="2940"/>
            <a:chExt cx="1627" cy="1572"/>
          </a:xfrm>
        </p:grpSpPr>
        <p:sp>
          <p:nvSpPr>
            <p:cNvPr id="107545" name="Text Box 25"/>
            <p:cNvSpPr txBox="1">
              <a:spLocks noChangeArrowheads="1"/>
            </p:cNvSpPr>
            <p:nvPr/>
          </p:nvSpPr>
          <p:spPr bwMode="auto">
            <a:xfrm>
              <a:off x="471" y="3746"/>
              <a:ext cx="1612" cy="766"/>
            </a:xfrm>
            <a:prstGeom prst="rect">
              <a:avLst/>
            </a:prstGeom>
            <a:noFill/>
            <a:ln w="12700">
              <a:noFill/>
              <a:miter lim="800000"/>
              <a:headEnd type="none" w="lg" len="med"/>
              <a:tailEnd type="none" w="lg" len="med"/>
            </a:ln>
            <a:effectLst/>
          </p:spPr>
          <p:txBody>
            <a:bodyPr wrap="none" anchor="ctr">
              <a:spAutoFit/>
            </a:bodyPr>
            <a:lstStyle/>
            <a:p>
              <a:r>
                <a:rPr lang="en-US" sz="2400">
                  <a:solidFill>
                    <a:schemeClr val="folHlink"/>
                  </a:solidFill>
                </a:rPr>
                <a:t>Dependent variable</a:t>
              </a:r>
            </a:p>
          </p:txBody>
        </p:sp>
        <p:cxnSp>
          <p:nvCxnSpPr>
            <p:cNvPr id="107547" name="AutoShape 27"/>
            <p:cNvCxnSpPr>
              <a:cxnSpLocks noChangeShapeType="1"/>
              <a:stCxn id="107545" idx="1"/>
              <a:endCxn id="107544" idx="1"/>
            </p:cNvCxnSpPr>
            <p:nvPr/>
          </p:nvCxnSpPr>
          <p:spPr bwMode="auto">
            <a:xfrm rot="10800000">
              <a:off x="456" y="2940"/>
              <a:ext cx="15" cy="1188"/>
            </a:xfrm>
            <a:prstGeom prst="curvedConnector3">
              <a:avLst>
                <a:gd name="adj1" fmla="val 2713333"/>
              </a:avLst>
            </a:prstGeom>
            <a:noFill/>
            <a:ln w="12700">
              <a:solidFill>
                <a:schemeClr val="folHlink"/>
              </a:solidFill>
              <a:round/>
              <a:headEnd type="none" w="lg" len="med"/>
              <a:tailEnd type="triangle" w="lg" len="med"/>
            </a:ln>
            <a:effectLst/>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75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075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075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0754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0754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0753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10754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1075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533" grpId="0" autoUpdateAnimBg="0"/>
      <p:bldP spid="107534" grpId="0" autoUpdateAnimBg="0"/>
      <p:bldP spid="107536" grpId="0" autoUpdateAnimBg="0"/>
      <p:bldP spid="107538" grpId="0" autoUpdateAnimBg="0"/>
      <p:bldP spid="107540" grpId="0" autoUpdateAnimBg="0"/>
      <p:bldP spid="107542" grpId="0" autoUpdateAnimBg="0"/>
      <p:bldP spid="10754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Rectangle 2"/>
          <p:cNvSpPr>
            <a:spLocks noGrp="1" noChangeArrowheads="1"/>
          </p:cNvSpPr>
          <p:nvPr>
            <p:ph type="title"/>
          </p:nvPr>
        </p:nvSpPr>
        <p:spPr>
          <a:effectLst/>
        </p:spPr>
        <p:txBody>
          <a:bodyPr/>
          <a:lstStyle/>
          <a:p>
            <a:r>
              <a:rPr lang="en-US"/>
              <a:t>Inertia as our Reference Force</a:t>
            </a:r>
          </a:p>
        </p:txBody>
      </p:sp>
      <p:sp>
        <p:nvSpPr>
          <p:cNvPr id="108547" name="Rectangle 3"/>
          <p:cNvSpPr>
            <a:spLocks noGrp="1" noChangeArrowheads="1"/>
          </p:cNvSpPr>
          <p:nvPr>
            <p:ph type="body" idx="1"/>
          </p:nvPr>
        </p:nvSpPr>
        <p:spPr>
          <a:xfrm>
            <a:off x="685800" y="1981200"/>
            <a:ext cx="7772400" cy="4648200"/>
          </a:xfrm>
        </p:spPr>
        <p:txBody>
          <a:bodyPr/>
          <a:lstStyle/>
          <a:p>
            <a:pPr>
              <a:lnSpc>
                <a:spcPct val="90000"/>
              </a:lnSpc>
            </a:pPr>
            <a:r>
              <a:rPr lang="en-US"/>
              <a:t>F=ma</a:t>
            </a:r>
          </a:p>
          <a:p>
            <a:pPr>
              <a:lnSpc>
                <a:spcPct val="90000"/>
              </a:lnSpc>
            </a:pPr>
            <a:r>
              <a:rPr lang="en-US"/>
              <a:t>Fluids problems (except for statics) include a velocity (</a:t>
            </a:r>
            <a:r>
              <a:rPr lang="en-US" i="1"/>
              <a:t>V</a:t>
            </a:r>
            <a:r>
              <a:rPr lang="en-US"/>
              <a:t>), a dimension of flow (</a:t>
            </a:r>
            <a:r>
              <a:rPr lang="en-US" i="1"/>
              <a:t>l</a:t>
            </a:r>
            <a:r>
              <a:rPr lang="en-US"/>
              <a:t>), and a density (</a:t>
            </a:r>
            <a:r>
              <a:rPr lang="en-US" i="1">
                <a:latin typeface="Symbol" pitchFamily="18" charset="2"/>
              </a:rPr>
              <a:t>r</a:t>
            </a:r>
            <a:r>
              <a:rPr lang="en-US"/>
              <a:t>)</a:t>
            </a:r>
          </a:p>
          <a:p>
            <a:pPr>
              <a:lnSpc>
                <a:spcPct val="90000"/>
              </a:lnSpc>
            </a:pPr>
            <a:r>
              <a:rPr lang="en-US"/>
              <a:t>Substitute </a:t>
            </a:r>
            <a:r>
              <a:rPr lang="en-US" i="1"/>
              <a:t>V</a:t>
            </a:r>
            <a:r>
              <a:rPr lang="en-US"/>
              <a:t>, </a:t>
            </a:r>
            <a:r>
              <a:rPr lang="en-US" i="1"/>
              <a:t>l</a:t>
            </a:r>
            <a:r>
              <a:rPr lang="en-US"/>
              <a:t>, </a:t>
            </a:r>
            <a:r>
              <a:rPr lang="en-US" i="1">
                <a:latin typeface="Symbol" pitchFamily="18" charset="2"/>
              </a:rPr>
              <a:t>r</a:t>
            </a:r>
            <a:r>
              <a:rPr lang="en-US"/>
              <a:t> for the dimensions MLT</a:t>
            </a:r>
          </a:p>
          <a:p>
            <a:pPr>
              <a:lnSpc>
                <a:spcPct val="90000"/>
              </a:lnSpc>
            </a:pPr>
            <a:endParaRPr lang="en-US"/>
          </a:p>
          <a:p>
            <a:pPr>
              <a:lnSpc>
                <a:spcPct val="90000"/>
              </a:lnSpc>
            </a:pPr>
            <a:endParaRPr lang="en-US"/>
          </a:p>
          <a:p>
            <a:pPr>
              <a:lnSpc>
                <a:spcPct val="90000"/>
              </a:lnSpc>
            </a:pPr>
            <a:r>
              <a:rPr lang="en-US"/>
              <a:t>Substitute for the dimensions of specific force</a:t>
            </a:r>
          </a:p>
        </p:txBody>
      </p:sp>
      <p:graphicFrame>
        <p:nvGraphicFramePr>
          <p:cNvPr id="108555" name="Object 11"/>
          <p:cNvGraphicFramePr>
            <a:graphicFrameLocks noChangeAspect="1"/>
          </p:cNvGraphicFramePr>
          <p:nvPr/>
        </p:nvGraphicFramePr>
        <p:xfrm>
          <a:off x="2432050" y="2190750"/>
          <a:ext cx="1104900" cy="315913"/>
        </p:xfrm>
        <a:graphic>
          <a:graphicData uri="http://schemas.openxmlformats.org/presentationml/2006/ole">
            <p:oleObj spid="_x0000_s108555" name="Equation" r:id="rId4" imgW="1104840" imgH="317160" progId="Equation.DSMT4">
              <p:embed/>
            </p:oleObj>
          </a:graphicData>
        </a:graphic>
      </p:graphicFrame>
      <p:graphicFrame>
        <p:nvGraphicFramePr>
          <p:cNvPr id="108556" name="Object 12"/>
          <p:cNvGraphicFramePr>
            <a:graphicFrameLocks noChangeAspect="1"/>
          </p:cNvGraphicFramePr>
          <p:nvPr/>
        </p:nvGraphicFramePr>
        <p:xfrm>
          <a:off x="4343400" y="1873250"/>
          <a:ext cx="1371600" cy="698500"/>
        </p:xfrm>
        <a:graphic>
          <a:graphicData uri="http://schemas.openxmlformats.org/presentationml/2006/ole">
            <p:oleObj spid="_x0000_s108556" name="Equation" r:id="rId5" imgW="1371600" imgH="698400" progId="Equation.DSMT4">
              <p:embed/>
            </p:oleObj>
          </a:graphicData>
        </a:graphic>
      </p:graphicFrame>
      <p:graphicFrame>
        <p:nvGraphicFramePr>
          <p:cNvPr id="108557" name="Object 13"/>
          <p:cNvGraphicFramePr>
            <a:graphicFrameLocks noChangeAspect="1"/>
          </p:cNvGraphicFramePr>
          <p:nvPr/>
        </p:nvGraphicFramePr>
        <p:xfrm>
          <a:off x="6350000" y="1860550"/>
          <a:ext cx="1092200" cy="698500"/>
        </p:xfrm>
        <a:graphic>
          <a:graphicData uri="http://schemas.openxmlformats.org/presentationml/2006/ole">
            <p:oleObj spid="_x0000_s108557" name="Equation" r:id="rId6" imgW="1091880" imgH="698400" progId="Equation.DSMT4">
              <p:embed/>
            </p:oleObj>
          </a:graphicData>
        </a:graphic>
      </p:graphicFrame>
      <p:graphicFrame>
        <p:nvGraphicFramePr>
          <p:cNvPr id="108558" name="Object 14"/>
          <p:cNvGraphicFramePr>
            <a:graphicFrameLocks noChangeAspect="1"/>
          </p:cNvGraphicFramePr>
          <p:nvPr/>
        </p:nvGraphicFramePr>
        <p:xfrm>
          <a:off x="3016250" y="4895850"/>
          <a:ext cx="620713" cy="239713"/>
        </p:xfrm>
        <a:graphic>
          <a:graphicData uri="http://schemas.openxmlformats.org/presentationml/2006/ole">
            <p:oleObj spid="_x0000_s108558" name="MathType Equation" r:id="rId7" imgW="622080" imgH="241200" progId="Equation">
              <p:embed/>
            </p:oleObj>
          </a:graphicData>
        </a:graphic>
      </p:graphicFrame>
      <p:graphicFrame>
        <p:nvGraphicFramePr>
          <p:cNvPr id="108559" name="Object 15"/>
          <p:cNvGraphicFramePr>
            <a:graphicFrameLocks noChangeAspect="1"/>
          </p:cNvGraphicFramePr>
          <p:nvPr/>
        </p:nvGraphicFramePr>
        <p:xfrm>
          <a:off x="4373563" y="4902200"/>
          <a:ext cx="442912" cy="228600"/>
        </p:xfrm>
        <a:graphic>
          <a:graphicData uri="http://schemas.openxmlformats.org/presentationml/2006/ole">
            <p:oleObj spid="_x0000_s108559" name="MathType Equation" r:id="rId8" imgW="444240" imgH="228600" progId="Equation">
              <p:embed/>
            </p:oleObj>
          </a:graphicData>
        </a:graphic>
      </p:graphicFrame>
      <p:graphicFrame>
        <p:nvGraphicFramePr>
          <p:cNvPr id="108560" name="Object 16"/>
          <p:cNvGraphicFramePr>
            <a:graphicFrameLocks noChangeAspect="1"/>
          </p:cNvGraphicFramePr>
          <p:nvPr/>
        </p:nvGraphicFramePr>
        <p:xfrm>
          <a:off x="1162050" y="4927600"/>
          <a:ext cx="582613" cy="228600"/>
        </p:xfrm>
        <a:graphic>
          <a:graphicData uri="http://schemas.openxmlformats.org/presentationml/2006/ole">
            <p:oleObj spid="_x0000_s108560" name="Equation" r:id="rId9" imgW="583920" imgH="228600" progId="Equation.DSMT4">
              <p:embed/>
            </p:oleObj>
          </a:graphicData>
        </a:graphic>
      </p:graphicFrame>
      <p:graphicFrame>
        <p:nvGraphicFramePr>
          <p:cNvPr id="108561" name="Object 17"/>
          <p:cNvGraphicFramePr>
            <a:graphicFrameLocks noChangeAspect="1"/>
          </p:cNvGraphicFramePr>
          <p:nvPr/>
        </p:nvGraphicFramePr>
        <p:xfrm>
          <a:off x="2559050" y="6242050"/>
          <a:ext cx="457200" cy="341313"/>
        </p:xfrm>
        <a:graphic>
          <a:graphicData uri="http://schemas.openxmlformats.org/presentationml/2006/ole">
            <p:oleObj spid="_x0000_s108561" name="MathType Equation" r:id="rId10" imgW="457200" imgH="342720" progId="Equation">
              <p:embed/>
            </p:oleObj>
          </a:graphicData>
        </a:graphic>
      </p:graphicFrame>
      <p:graphicFrame>
        <p:nvGraphicFramePr>
          <p:cNvPr id="108563" name="Object 19"/>
          <p:cNvGraphicFramePr>
            <a:graphicFrameLocks noChangeAspect="1"/>
          </p:cNvGraphicFramePr>
          <p:nvPr/>
        </p:nvGraphicFramePr>
        <p:xfrm>
          <a:off x="4870450" y="4692650"/>
          <a:ext cx="239713" cy="698500"/>
        </p:xfrm>
        <a:graphic>
          <a:graphicData uri="http://schemas.openxmlformats.org/presentationml/2006/ole">
            <p:oleObj spid="_x0000_s108563" name="Equation" r:id="rId11" imgW="241200" imgH="698400" progId="Equation.DSMT4">
              <p:embed/>
            </p:oleObj>
          </a:graphicData>
        </a:graphic>
      </p:graphicFrame>
      <p:graphicFrame>
        <p:nvGraphicFramePr>
          <p:cNvPr id="108564" name="Object 20"/>
          <p:cNvGraphicFramePr>
            <a:graphicFrameLocks noChangeAspect="1"/>
          </p:cNvGraphicFramePr>
          <p:nvPr/>
        </p:nvGraphicFramePr>
        <p:xfrm>
          <a:off x="1752600" y="4851400"/>
          <a:ext cx="381000" cy="381000"/>
        </p:xfrm>
        <a:graphic>
          <a:graphicData uri="http://schemas.openxmlformats.org/presentationml/2006/ole">
            <p:oleObj spid="_x0000_s108564" name="MathType Equation" r:id="rId12" imgW="380880" imgH="380880" progId="Equation">
              <p:embed/>
            </p:oleObj>
          </a:graphicData>
        </a:graphic>
      </p:graphicFrame>
      <p:graphicFrame>
        <p:nvGraphicFramePr>
          <p:cNvPr id="108565" name="Object 21"/>
          <p:cNvGraphicFramePr>
            <a:graphicFrameLocks noChangeAspect="1"/>
          </p:cNvGraphicFramePr>
          <p:nvPr/>
        </p:nvGraphicFramePr>
        <p:xfrm>
          <a:off x="3022600" y="5988050"/>
          <a:ext cx="660400" cy="774700"/>
        </p:xfrm>
        <a:graphic>
          <a:graphicData uri="http://schemas.openxmlformats.org/presentationml/2006/ole">
            <p:oleObj spid="_x0000_s108565" name="Equation" r:id="rId13" imgW="660240" imgH="774360" progId="Equation.DSMT4">
              <p:embed/>
            </p:oleObj>
          </a:graphicData>
        </a:graphic>
      </p:graphicFrame>
      <p:sp>
        <p:nvSpPr>
          <p:cNvPr id="108566" name="Line 22"/>
          <p:cNvSpPr>
            <a:spLocks noChangeShapeType="1"/>
          </p:cNvSpPr>
          <p:nvPr/>
        </p:nvSpPr>
        <p:spPr bwMode="auto">
          <a:xfrm>
            <a:off x="4775200" y="5486400"/>
            <a:ext cx="3810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08567" name="Line 23"/>
          <p:cNvSpPr>
            <a:spLocks noChangeShapeType="1"/>
          </p:cNvSpPr>
          <p:nvPr/>
        </p:nvSpPr>
        <p:spPr bwMode="auto">
          <a:xfrm>
            <a:off x="1714500" y="5283200"/>
            <a:ext cx="3810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08568" name="Line 24"/>
          <p:cNvSpPr>
            <a:spLocks noChangeShapeType="1"/>
          </p:cNvSpPr>
          <p:nvPr/>
        </p:nvSpPr>
        <p:spPr bwMode="auto">
          <a:xfrm>
            <a:off x="3073400" y="6781800"/>
            <a:ext cx="558800" cy="0"/>
          </a:xfrm>
          <a:prstGeom prst="line">
            <a:avLst/>
          </a:prstGeom>
          <a:noFill/>
          <a:ln w="12700">
            <a:solidFill>
              <a:schemeClr val="tx1"/>
            </a:solidFill>
            <a:round/>
            <a:headEnd type="none" w="lg" len="med"/>
            <a:tailEnd type="none" w="lg" len="med"/>
          </a:ln>
          <a:effec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085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1085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085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Rectangle 2"/>
          <p:cNvSpPr>
            <a:spLocks noGrp="1" noChangeArrowheads="1"/>
          </p:cNvSpPr>
          <p:nvPr>
            <p:ph type="title"/>
          </p:nvPr>
        </p:nvSpPr>
        <p:spPr>
          <a:effectLst/>
        </p:spPr>
        <p:txBody>
          <a:bodyPr/>
          <a:lstStyle/>
          <a:p>
            <a:r>
              <a:rPr lang="en-US"/>
              <a:t>Viscous Force</a:t>
            </a:r>
          </a:p>
        </p:txBody>
      </p:sp>
      <p:sp>
        <p:nvSpPr>
          <p:cNvPr id="109571" name="Rectangle 3"/>
          <p:cNvSpPr>
            <a:spLocks noGrp="1" noChangeArrowheads="1"/>
          </p:cNvSpPr>
          <p:nvPr>
            <p:ph type="body" idx="1"/>
          </p:nvPr>
        </p:nvSpPr>
        <p:spPr/>
        <p:txBody>
          <a:bodyPr/>
          <a:lstStyle/>
          <a:p>
            <a:r>
              <a:rPr lang="en-US"/>
              <a:t>What do I need to multiply viscosity by to obtain dimensions of force/volume?</a:t>
            </a:r>
          </a:p>
        </p:txBody>
      </p:sp>
      <p:graphicFrame>
        <p:nvGraphicFramePr>
          <p:cNvPr id="281600" name="Object 0"/>
          <p:cNvGraphicFramePr>
            <a:graphicFrameLocks noChangeAspect="1"/>
          </p:cNvGraphicFramePr>
          <p:nvPr/>
        </p:nvGraphicFramePr>
        <p:xfrm>
          <a:off x="877888" y="3279775"/>
          <a:ext cx="1168400" cy="419100"/>
        </p:xfrm>
        <a:graphic>
          <a:graphicData uri="http://schemas.openxmlformats.org/presentationml/2006/ole">
            <p:oleObj spid="_x0000_s281600" name="Equation" r:id="rId4" imgW="1168200" imgH="419040" progId="Equation.DSMT4">
              <p:embed/>
            </p:oleObj>
          </a:graphicData>
        </a:graphic>
      </p:graphicFrame>
      <p:graphicFrame>
        <p:nvGraphicFramePr>
          <p:cNvPr id="281601" name="Object 1"/>
          <p:cNvGraphicFramePr>
            <a:graphicFrameLocks noChangeAspect="1"/>
          </p:cNvGraphicFramePr>
          <p:nvPr/>
        </p:nvGraphicFramePr>
        <p:xfrm>
          <a:off x="2649538" y="3114675"/>
          <a:ext cx="1001712" cy="825500"/>
        </p:xfrm>
        <a:graphic>
          <a:graphicData uri="http://schemas.openxmlformats.org/presentationml/2006/ole">
            <p:oleObj spid="_x0000_s281601" name="Equation" r:id="rId5" imgW="1002960" imgH="825480" progId="Equation.3">
              <p:embed/>
            </p:oleObj>
          </a:graphicData>
        </a:graphic>
      </p:graphicFrame>
      <p:graphicFrame>
        <p:nvGraphicFramePr>
          <p:cNvPr id="281602" name="Object 2"/>
          <p:cNvGraphicFramePr>
            <a:graphicFrameLocks noChangeAspect="1"/>
          </p:cNvGraphicFramePr>
          <p:nvPr/>
        </p:nvGraphicFramePr>
        <p:xfrm>
          <a:off x="623888" y="3902075"/>
          <a:ext cx="1612900" cy="1549400"/>
        </p:xfrm>
        <a:graphic>
          <a:graphicData uri="http://schemas.openxmlformats.org/presentationml/2006/ole">
            <p:oleObj spid="_x0000_s281602" name="Equation" r:id="rId6" imgW="1612800" imgH="1549080" progId="Equation.3">
              <p:embed/>
            </p:oleObj>
          </a:graphicData>
        </a:graphic>
      </p:graphicFrame>
      <p:graphicFrame>
        <p:nvGraphicFramePr>
          <p:cNvPr id="281603" name="Object 3"/>
          <p:cNvGraphicFramePr>
            <a:graphicFrameLocks noChangeAspect="1"/>
          </p:cNvGraphicFramePr>
          <p:nvPr/>
        </p:nvGraphicFramePr>
        <p:xfrm>
          <a:off x="2789238" y="4125913"/>
          <a:ext cx="1117600" cy="722312"/>
        </p:xfrm>
        <a:graphic>
          <a:graphicData uri="http://schemas.openxmlformats.org/presentationml/2006/ole">
            <p:oleObj spid="_x0000_s281603" name="Equation" r:id="rId7" imgW="1117440" imgH="723600" progId="Equation.3">
              <p:embed/>
            </p:oleObj>
          </a:graphicData>
        </a:graphic>
      </p:graphicFrame>
      <p:graphicFrame>
        <p:nvGraphicFramePr>
          <p:cNvPr id="281604" name="Object 4"/>
          <p:cNvGraphicFramePr>
            <a:graphicFrameLocks noChangeAspect="1"/>
          </p:cNvGraphicFramePr>
          <p:nvPr/>
        </p:nvGraphicFramePr>
        <p:xfrm>
          <a:off x="3106738" y="5543550"/>
          <a:ext cx="544512" cy="838200"/>
        </p:xfrm>
        <a:graphic>
          <a:graphicData uri="http://schemas.openxmlformats.org/presentationml/2006/ole">
            <p:oleObj spid="_x0000_s281604" name="Equation" r:id="rId8" imgW="545760" imgH="838080" progId="Equation.DSMT4">
              <p:embed/>
            </p:oleObj>
          </a:graphicData>
        </a:graphic>
      </p:graphicFrame>
      <p:graphicFrame>
        <p:nvGraphicFramePr>
          <p:cNvPr id="281605" name="Object 5"/>
          <p:cNvGraphicFramePr>
            <a:graphicFrameLocks noChangeAspect="1"/>
          </p:cNvGraphicFramePr>
          <p:nvPr/>
        </p:nvGraphicFramePr>
        <p:xfrm>
          <a:off x="1074738" y="5602288"/>
          <a:ext cx="965200" cy="722312"/>
        </p:xfrm>
        <a:graphic>
          <a:graphicData uri="http://schemas.openxmlformats.org/presentationml/2006/ole">
            <p:oleObj spid="_x0000_s281605" name="Equation" r:id="rId9" imgW="965160" imgH="723600" progId="Equation.3">
              <p:embed/>
            </p:oleObj>
          </a:graphicData>
        </a:graphic>
      </p:graphicFrame>
      <p:graphicFrame>
        <p:nvGraphicFramePr>
          <p:cNvPr id="281606" name="Object 6"/>
          <p:cNvGraphicFramePr>
            <a:graphicFrameLocks noChangeAspect="1"/>
          </p:cNvGraphicFramePr>
          <p:nvPr/>
        </p:nvGraphicFramePr>
        <p:xfrm>
          <a:off x="4738688" y="5543550"/>
          <a:ext cx="1117600" cy="838200"/>
        </p:xfrm>
        <a:graphic>
          <a:graphicData uri="http://schemas.openxmlformats.org/presentationml/2006/ole">
            <p:oleObj spid="_x0000_s281606" name="Equation" r:id="rId10" imgW="1117440" imgH="838080" progId="Equation.DSMT4">
              <p:embed/>
            </p:oleObj>
          </a:graphicData>
        </a:graphic>
      </p:graphicFrame>
      <p:graphicFrame>
        <p:nvGraphicFramePr>
          <p:cNvPr id="281607" name="Object 7"/>
          <p:cNvGraphicFramePr>
            <a:graphicFrameLocks noChangeAspect="1"/>
          </p:cNvGraphicFramePr>
          <p:nvPr/>
        </p:nvGraphicFramePr>
        <p:xfrm>
          <a:off x="6630988" y="5568950"/>
          <a:ext cx="1193800" cy="787400"/>
        </p:xfrm>
        <a:graphic>
          <a:graphicData uri="http://schemas.openxmlformats.org/presentationml/2006/ole">
            <p:oleObj spid="_x0000_s281607" name="Equation" r:id="rId11" imgW="1193760" imgH="787320" progId="Equation.DSMT4">
              <p:embed/>
            </p:oleObj>
          </a:graphicData>
        </a:graphic>
      </p:graphicFrame>
      <p:sp>
        <p:nvSpPr>
          <p:cNvPr id="109587" name="Line 19"/>
          <p:cNvSpPr>
            <a:spLocks noChangeShapeType="1"/>
          </p:cNvSpPr>
          <p:nvPr/>
        </p:nvSpPr>
        <p:spPr bwMode="auto">
          <a:xfrm>
            <a:off x="6311900" y="6756400"/>
            <a:ext cx="25400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09586" name="Comment 18"/>
          <p:cNvSpPr>
            <a:spLocks noChangeArrowheads="1"/>
          </p:cNvSpPr>
          <p:nvPr/>
        </p:nvSpPr>
        <p:spPr bwMode="auto">
          <a:xfrm>
            <a:off x="6243638" y="6313488"/>
            <a:ext cx="2700337" cy="519112"/>
          </a:xfrm>
          <a:prstGeom prst="rect">
            <a:avLst/>
          </a:prstGeom>
          <a:noFill/>
          <a:ln w="12700">
            <a:noFill/>
            <a:miter lim="800000"/>
            <a:headEnd type="none" w="sm" len="sm"/>
            <a:tailEnd type="none" w="sm" len="sm"/>
          </a:ln>
          <a:effectLst/>
        </p:spPr>
        <p:txBody>
          <a:bodyPr wrap="none">
            <a:spAutoFit/>
          </a:bodyPr>
          <a:lstStyle/>
          <a:p>
            <a:pPr algn="ctr">
              <a:buClr>
                <a:schemeClr val="hlink"/>
              </a:buClr>
              <a:buFont typeface="Monotype Sorts" pitchFamily="2" charset="2"/>
              <a:buNone/>
            </a:pPr>
            <a:r>
              <a:rPr lang="en-US">
                <a:solidFill>
                  <a:schemeClr val="folHlink"/>
                </a:solidFill>
              </a:rPr>
              <a:t>Reynolds number</a:t>
            </a:r>
          </a:p>
        </p:txBody>
      </p:sp>
      <p:grpSp>
        <p:nvGrpSpPr>
          <p:cNvPr id="109593" name="Group 25"/>
          <p:cNvGrpSpPr>
            <a:grpSpLocks/>
          </p:cNvGrpSpPr>
          <p:nvPr/>
        </p:nvGrpSpPr>
        <p:grpSpPr bwMode="auto">
          <a:xfrm>
            <a:off x="5029200" y="3022600"/>
            <a:ext cx="3708400" cy="1765300"/>
            <a:chOff x="3168" y="1904"/>
            <a:chExt cx="2336" cy="1112"/>
          </a:xfrm>
        </p:grpSpPr>
        <p:sp>
          <p:nvSpPr>
            <p:cNvPr id="109585" name="Rectangle 17"/>
            <p:cNvSpPr>
              <a:spLocks noChangeArrowheads="1"/>
            </p:cNvSpPr>
            <p:nvPr/>
          </p:nvSpPr>
          <p:spPr bwMode="auto">
            <a:xfrm>
              <a:off x="3168" y="1904"/>
              <a:ext cx="2336" cy="1112"/>
            </a:xfrm>
            <a:prstGeom prst="rect">
              <a:avLst/>
            </a:prstGeom>
            <a:noFill/>
            <a:ln w="12700">
              <a:solidFill>
                <a:schemeClr val="tx1"/>
              </a:solidFill>
              <a:miter lim="800000"/>
              <a:headEnd type="none" w="lg" len="med"/>
              <a:tailEnd type="none" w="lg" len="med"/>
            </a:ln>
            <a:effectLst/>
          </p:spPr>
          <p:txBody>
            <a:bodyPr wrap="none" anchor="ctr"/>
            <a:lstStyle/>
            <a:p>
              <a:endParaRPr lang="en-US"/>
            </a:p>
          </p:txBody>
        </p:sp>
        <p:graphicFrame>
          <p:nvGraphicFramePr>
            <p:cNvPr id="281610" name="Object 10"/>
            <p:cNvGraphicFramePr>
              <a:graphicFrameLocks noChangeAspect="1"/>
            </p:cNvGraphicFramePr>
            <p:nvPr/>
          </p:nvGraphicFramePr>
          <p:xfrm>
            <a:off x="3268" y="2076"/>
            <a:ext cx="391" cy="151"/>
          </p:xfrm>
          <a:graphic>
            <a:graphicData uri="http://schemas.openxmlformats.org/presentationml/2006/ole">
              <p:oleObj spid="_x0000_s281610" name="MathType Equation" r:id="rId12" imgW="622080" imgH="241200" progId="Equation">
                <p:embed/>
              </p:oleObj>
            </a:graphicData>
          </a:graphic>
        </p:graphicFrame>
        <p:graphicFrame>
          <p:nvGraphicFramePr>
            <p:cNvPr id="281611" name="Object 11"/>
            <p:cNvGraphicFramePr>
              <a:graphicFrameLocks noChangeAspect="1"/>
            </p:cNvGraphicFramePr>
            <p:nvPr/>
          </p:nvGraphicFramePr>
          <p:xfrm>
            <a:off x="3967" y="1932"/>
            <a:ext cx="464" cy="440"/>
          </p:xfrm>
          <a:graphic>
            <a:graphicData uri="http://schemas.openxmlformats.org/presentationml/2006/ole">
              <p:oleObj spid="_x0000_s281611" name="MathType Equation" r:id="rId13" imgW="736560" imgH="698400" progId="Equation">
                <p:embed/>
              </p:oleObj>
            </a:graphicData>
          </a:graphic>
        </p:graphicFrame>
        <p:graphicFrame>
          <p:nvGraphicFramePr>
            <p:cNvPr id="281612" name="Object 12"/>
            <p:cNvGraphicFramePr>
              <a:graphicFrameLocks noChangeAspect="1"/>
            </p:cNvGraphicFramePr>
            <p:nvPr/>
          </p:nvGraphicFramePr>
          <p:xfrm>
            <a:off x="4740" y="2032"/>
            <a:ext cx="640" cy="240"/>
          </p:xfrm>
          <a:graphic>
            <a:graphicData uri="http://schemas.openxmlformats.org/presentationml/2006/ole">
              <p:oleObj spid="_x0000_s281612" name="Equation" r:id="rId14" imgW="1015920" imgH="380880" progId="Equation.DSMT4">
                <p:embed/>
              </p:oleObj>
            </a:graphicData>
          </a:graphic>
        </p:graphicFrame>
        <p:graphicFrame>
          <p:nvGraphicFramePr>
            <p:cNvPr id="281613" name="Object 13"/>
            <p:cNvGraphicFramePr>
              <a:graphicFrameLocks noChangeAspect="1"/>
            </p:cNvGraphicFramePr>
            <p:nvPr/>
          </p:nvGraphicFramePr>
          <p:xfrm>
            <a:off x="4720" y="2512"/>
            <a:ext cx="696" cy="464"/>
          </p:xfrm>
          <a:graphic>
            <a:graphicData uri="http://schemas.openxmlformats.org/presentationml/2006/ole">
              <p:oleObj spid="_x0000_s281613" name="Equation" r:id="rId15" imgW="1104840" imgH="736560" progId="Equation.DSMT4">
                <p:embed/>
              </p:oleObj>
            </a:graphicData>
          </a:graphic>
        </p:graphicFrame>
      </p:grpSp>
      <p:graphicFrame>
        <p:nvGraphicFramePr>
          <p:cNvPr id="281608" name="Object 8"/>
          <p:cNvGraphicFramePr>
            <a:graphicFrameLocks noChangeAspect="1"/>
          </p:cNvGraphicFramePr>
          <p:nvPr/>
        </p:nvGraphicFramePr>
        <p:xfrm>
          <a:off x="3738563" y="5937250"/>
          <a:ext cx="544512" cy="722313"/>
        </p:xfrm>
        <a:graphic>
          <a:graphicData uri="http://schemas.openxmlformats.org/presentationml/2006/ole">
            <p:oleObj spid="_x0000_s281608" name="Equation" r:id="rId16" imgW="545760" imgH="723600" progId="Equation.DSMT4">
              <p:embed/>
            </p:oleObj>
          </a:graphicData>
        </a:graphic>
      </p:graphicFrame>
      <p:graphicFrame>
        <p:nvGraphicFramePr>
          <p:cNvPr id="281609" name="Object 9"/>
          <p:cNvGraphicFramePr>
            <a:graphicFrameLocks noChangeAspect="1"/>
          </p:cNvGraphicFramePr>
          <p:nvPr/>
        </p:nvGraphicFramePr>
        <p:xfrm>
          <a:off x="3689350" y="5156200"/>
          <a:ext cx="647700" cy="762000"/>
        </p:xfrm>
        <a:graphic>
          <a:graphicData uri="http://schemas.openxmlformats.org/presentationml/2006/ole">
            <p:oleObj spid="_x0000_s281609" name="Equation" r:id="rId17" imgW="647640" imgH="761760" progId="Equation.3">
              <p:embed/>
            </p:oleObj>
          </a:graphicData>
        </a:graphic>
      </p:graphicFrame>
      <p:sp>
        <p:nvSpPr>
          <p:cNvPr id="109596" name="Line 28"/>
          <p:cNvSpPr>
            <a:spLocks noChangeShapeType="1"/>
          </p:cNvSpPr>
          <p:nvPr/>
        </p:nvSpPr>
        <p:spPr bwMode="auto">
          <a:xfrm>
            <a:off x="3708400" y="5930900"/>
            <a:ext cx="6477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pic>
        <p:nvPicPr>
          <p:cNvPr id="109597" name="Picture 29">
            <a:hlinkClick r:id="rId18" action="ppaction://hlinkfile"/>
          </p:cNvPr>
          <p:cNvPicPr>
            <a:picLocks noChangeAspect="1" noChangeArrowheads="1"/>
          </p:cNvPicPr>
          <p:nvPr/>
        </p:nvPicPr>
        <p:blipFill>
          <a:blip r:embed="rId19" cstate="print"/>
          <a:srcRect/>
          <a:stretch>
            <a:fillRect/>
          </a:stretch>
        </p:blipFill>
        <p:spPr bwMode="auto">
          <a:xfrm>
            <a:off x="7239000" y="0"/>
            <a:ext cx="1905000" cy="1428750"/>
          </a:xfrm>
          <a:prstGeom prst="rect">
            <a:avLst/>
          </a:prstGeom>
          <a:noFill/>
          <a:ln w="12700">
            <a:noFill/>
            <a:miter lim="800000"/>
            <a:headEnd type="none" w="lg" len="med"/>
            <a:tailEnd type="none" w="lg" len="me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8160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8160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28160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28160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28160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28160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28160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28160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499"/>
                                          </p:stCondLst>
                                        </p:cTn>
                                        <p:tgtEl>
                                          <p:spTgt spid="28160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499"/>
                                          </p:stCondLst>
                                        </p:cTn>
                                        <p:tgtEl>
                                          <p:spTgt spid="28160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499"/>
                                          </p:stCondLst>
                                        </p:cTn>
                                        <p:tgtEl>
                                          <p:spTgt spid="1095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586" grpId="0" autoUpdateAnimBg="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Rectangle 2"/>
          <p:cNvSpPr>
            <a:spLocks noGrp="1" noChangeArrowheads="1"/>
          </p:cNvSpPr>
          <p:nvPr>
            <p:ph type="title"/>
          </p:nvPr>
        </p:nvSpPr>
        <p:spPr>
          <a:effectLst/>
        </p:spPr>
        <p:txBody>
          <a:bodyPr/>
          <a:lstStyle/>
          <a:p>
            <a:r>
              <a:rPr lang="en-US"/>
              <a:t>Gravitational Force</a:t>
            </a:r>
          </a:p>
        </p:txBody>
      </p:sp>
      <p:graphicFrame>
        <p:nvGraphicFramePr>
          <p:cNvPr id="282624" name="Object 0"/>
          <p:cNvGraphicFramePr>
            <a:graphicFrameLocks noChangeAspect="1"/>
          </p:cNvGraphicFramePr>
          <p:nvPr/>
        </p:nvGraphicFramePr>
        <p:xfrm>
          <a:off x="679450" y="2251075"/>
          <a:ext cx="977900" cy="825500"/>
        </p:xfrm>
        <a:graphic>
          <a:graphicData uri="http://schemas.openxmlformats.org/presentationml/2006/ole">
            <p:oleObj spid="_x0000_s282624" name="Equation" r:id="rId4" imgW="977760" imgH="825480" progId="Equation.DSMT4">
              <p:embed/>
            </p:oleObj>
          </a:graphicData>
        </a:graphic>
      </p:graphicFrame>
      <p:graphicFrame>
        <p:nvGraphicFramePr>
          <p:cNvPr id="282625" name="Object 1"/>
          <p:cNvGraphicFramePr>
            <a:graphicFrameLocks noChangeAspect="1"/>
          </p:cNvGraphicFramePr>
          <p:nvPr/>
        </p:nvGraphicFramePr>
        <p:xfrm>
          <a:off x="2395538" y="1908175"/>
          <a:ext cx="1600200" cy="1549400"/>
        </p:xfrm>
        <a:graphic>
          <a:graphicData uri="http://schemas.openxmlformats.org/presentationml/2006/ole">
            <p:oleObj spid="_x0000_s282625" name="Equation" r:id="rId5" imgW="1600200" imgH="1549080" progId="Equation.DSMT4">
              <p:embed/>
            </p:oleObj>
          </a:graphicData>
        </a:graphic>
      </p:graphicFrame>
      <p:graphicFrame>
        <p:nvGraphicFramePr>
          <p:cNvPr id="282626" name="Object 2"/>
          <p:cNvGraphicFramePr>
            <a:graphicFrameLocks noChangeAspect="1"/>
          </p:cNvGraphicFramePr>
          <p:nvPr/>
        </p:nvGraphicFramePr>
        <p:xfrm>
          <a:off x="687388" y="3910013"/>
          <a:ext cx="1028700" cy="722312"/>
        </p:xfrm>
        <a:graphic>
          <a:graphicData uri="http://schemas.openxmlformats.org/presentationml/2006/ole">
            <p:oleObj spid="_x0000_s282626" name="Equation" r:id="rId6" imgW="1028520" imgH="723600" progId="Equation.3">
              <p:embed/>
            </p:oleObj>
          </a:graphicData>
        </a:graphic>
      </p:graphicFrame>
      <p:graphicFrame>
        <p:nvGraphicFramePr>
          <p:cNvPr id="282627" name="Object 3"/>
          <p:cNvGraphicFramePr>
            <a:graphicFrameLocks noChangeAspect="1"/>
          </p:cNvGraphicFramePr>
          <p:nvPr/>
        </p:nvGraphicFramePr>
        <p:xfrm>
          <a:off x="1125538" y="5416550"/>
          <a:ext cx="544512" cy="838200"/>
        </p:xfrm>
        <a:graphic>
          <a:graphicData uri="http://schemas.openxmlformats.org/presentationml/2006/ole">
            <p:oleObj spid="_x0000_s282627" name="Equation" r:id="rId7" imgW="545760" imgH="838080" progId="Equation.3">
              <p:embed/>
            </p:oleObj>
          </a:graphicData>
        </a:graphic>
      </p:graphicFrame>
      <p:graphicFrame>
        <p:nvGraphicFramePr>
          <p:cNvPr id="282628" name="Object 4"/>
          <p:cNvGraphicFramePr>
            <a:graphicFrameLocks noChangeAspect="1"/>
          </p:cNvGraphicFramePr>
          <p:nvPr/>
        </p:nvGraphicFramePr>
        <p:xfrm>
          <a:off x="2795588" y="4033838"/>
          <a:ext cx="901700" cy="419100"/>
        </p:xfrm>
        <a:graphic>
          <a:graphicData uri="http://schemas.openxmlformats.org/presentationml/2006/ole">
            <p:oleObj spid="_x0000_s282628" name="Equation" r:id="rId8" imgW="901440" imgH="419040" progId="Equation.3">
              <p:embed/>
            </p:oleObj>
          </a:graphicData>
        </a:graphic>
      </p:graphicFrame>
      <p:graphicFrame>
        <p:nvGraphicFramePr>
          <p:cNvPr id="282629" name="Object 5"/>
          <p:cNvGraphicFramePr>
            <a:graphicFrameLocks noChangeAspect="1"/>
          </p:cNvGraphicFramePr>
          <p:nvPr/>
        </p:nvGraphicFramePr>
        <p:xfrm>
          <a:off x="3373438" y="5524500"/>
          <a:ext cx="977900" cy="876300"/>
        </p:xfrm>
        <a:graphic>
          <a:graphicData uri="http://schemas.openxmlformats.org/presentationml/2006/ole">
            <p:oleObj spid="_x0000_s282629" name="Equation" r:id="rId9" imgW="977760" imgH="876240" progId="Equation.DSMT4">
              <p:embed/>
            </p:oleObj>
          </a:graphicData>
        </a:graphic>
      </p:graphicFrame>
      <p:graphicFrame>
        <p:nvGraphicFramePr>
          <p:cNvPr id="282630" name="Object 6"/>
          <p:cNvGraphicFramePr>
            <a:graphicFrameLocks noChangeAspect="1"/>
          </p:cNvGraphicFramePr>
          <p:nvPr/>
        </p:nvGraphicFramePr>
        <p:xfrm>
          <a:off x="5411788" y="5556250"/>
          <a:ext cx="1168400" cy="838200"/>
        </p:xfrm>
        <a:graphic>
          <a:graphicData uri="http://schemas.openxmlformats.org/presentationml/2006/ole">
            <p:oleObj spid="_x0000_s282630" name="Equation" r:id="rId10" imgW="1168200" imgH="838080" progId="Equation.DSMT4">
              <p:embed/>
            </p:oleObj>
          </a:graphicData>
        </a:graphic>
      </p:graphicFrame>
      <p:sp>
        <p:nvSpPr>
          <p:cNvPr id="110612" name="Line 20"/>
          <p:cNvSpPr>
            <a:spLocks noChangeShapeType="1"/>
          </p:cNvSpPr>
          <p:nvPr/>
        </p:nvSpPr>
        <p:spPr bwMode="auto">
          <a:xfrm>
            <a:off x="6311900" y="6756400"/>
            <a:ext cx="25400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10611" name="Comment 19"/>
          <p:cNvSpPr>
            <a:spLocks noChangeArrowheads="1"/>
          </p:cNvSpPr>
          <p:nvPr/>
        </p:nvSpPr>
        <p:spPr bwMode="auto">
          <a:xfrm>
            <a:off x="6411913" y="6313488"/>
            <a:ext cx="2366962" cy="519112"/>
          </a:xfrm>
          <a:prstGeom prst="rect">
            <a:avLst/>
          </a:prstGeom>
          <a:noFill/>
          <a:ln w="12700">
            <a:noFill/>
            <a:miter lim="800000"/>
            <a:headEnd type="none" w="sm" len="sm"/>
            <a:tailEnd type="none" w="sm" len="sm"/>
          </a:ln>
          <a:effectLst/>
        </p:spPr>
        <p:txBody>
          <a:bodyPr wrap="none">
            <a:spAutoFit/>
          </a:bodyPr>
          <a:lstStyle/>
          <a:p>
            <a:pPr algn="ctr">
              <a:buClr>
                <a:schemeClr val="hlink"/>
              </a:buClr>
              <a:buFont typeface="Monotype Sorts" pitchFamily="2" charset="2"/>
              <a:buNone/>
            </a:pPr>
            <a:r>
              <a:rPr lang="en-US">
                <a:solidFill>
                  <a:schemeClr val="folHlink"/>
                </a:solidFill>
              </a:rPr>
              <a:t>Froude number</a:t>
            </a:r>
          </a:p>
        </p:txBody>
      </p:sp>
      <p:grpSp>
        <p:nvGrpSpPr>
          <p:cNvPr id="110613" name="Group 21"/>
          <p:cNvGrpSpPr>
            <a:grpSpLocks/>
          </p:cNvGrpSpPr>
          <p:nvPr/>
        </p:nvGrpSpPr>
        <p:grpSpPr bwMode="auto">
          <a:xfrm>
            <a:off x="5156200" y="1993900"/>
            <a:ext cx="3708400" cy="1765300"/>
            <a:chOff x="3168" y="1904"/>
            <a:chExt cx="2336" cy="1112"/>
          </a:xfrm>
        </p:grpSpPr>
        <p:sp>
          <p:nvSpPr>
            <p:cNvPr id="110614" name="Rectangle 22"/>
            <p:cNvSpPr>
              <a:spLocks noChangeArrowheads="1"/>
            </p:cNvSpPr>
            <p:nvPr/>
          </p:nvSpPr>
          <p:spPr bwMode="auto">
            <a:xfrm>
              <a:off x="3168" y="1904"/>
              <a:ext cx="2336" cy="1112"/>
            </a:xfrm>
            <a:prstGeom prst="rect">
              <a:avLst/>
            </a:prstGeom>
            <a:noFill/>
            <a:ln w="12700">
              <a:solidFill>
                <a:schemeClr val="tx1"/>
              </a:solidFill>
              <a:miter lim="800000"/>
              <a:headEnd type="none" w="lg" len="med"/>
              <a:tailEnd type="none" w="lg" len="med"/>
            </a:ln>
            <a:effectLst/>
          </p:spPr>
          <p:txBody>
            <a:bodyPr wrap="none" anchor="ctr"/>
            <a:lstStyle/>
            <a:p>
              <a:endParaRPr lang="en-US"/>
            </a:p>
          </p:txBody>
        </p:sp>
        <p:graphicFrame>
          <p:nvGraphicFramePr>
            <p:cNvPr id="282633" name="Object 9"/>
            <p:cNvGraphicFramePr>
              <a:graphicFrameLocks noChangeAspect="1"/>
            </p:cNvGraphicFramePr>
            <p:nvPr/>
          </p:nvGraphicFramePr>
          <p:xfrm>
            <a:off x="3268" y="2076"/>
            <a:ext cx="391" cy="151"/>
          </p:xfrm>
          <a:graphic>
            <a:graphicData uri="http://schemas.openxmlformats.org/presentationml/2006/ole">
              <p:oleObj spid="_x0000_s282633" name="MathType Equation" r:id="rId11" imgW="622080" imgH="241200" progId="Equation">
                <p:embed/>
              </p:oleObj>
            </a:graphicData>
          </a:graphic>
        </p:graphicFrame>
        <p:graphicFrame>
          <p:nvGraphicFramePr>
            <p:cNvPr id="282634" name="Object 10"/>
            <p:cNvGraphicFramePr>
              <a:graphicFrameLocks noChangeAspect="1"/>
            </p:cNvGraphicFramePr>
            <p:nvPr/>
          </p:nvGraphicFramePr>
          <p:xfrm>
            <a:off x="3967" y="1932"/>
            <a:ext cx="464" cy="440"/>
          </p:xfrm>
          <a:graphic>
            <a:graphicData uri="http://schemas.openxmlformats.org/presentationml/2006/ole">
              <p:oleObj spid="_x0000_s282634" name="MathType Equation" r:id="rId12" imgW="736560" imgH="698400" progId="Equation">
                <p:embed/>
              </p:oleObj>
            </a:graphicData>
          </a:graphic>
        </p:graphicFrame>
        <p:graphicFrame>
          <p:nvGraphicFramePr>
            <p:cNvPr id="282635" name="Object 11"/>
            <p:cNvGraphicFramePr>
              <a:graphicFrameLocks noChangeAspect="1"/>
            </p:cNvGraphicFramePr>
            <p:nvPr/>
          </p:nvGraphicFramePr>
          <p:xfrm>
            <a:off x="4740" y="2032"/>
            <a:ext cx="640" cy="240"/>
          </p:xfrm>
          <a:graphic>
            <a:graphicData uri="http://schemas.openxmlformats.org/presentationml/2006/ole">
              <p:oleObj spid="_x0000_s282635" name="MathType Equation" r:id="rId13" imgW="1015920" imgH="380880" progId="Equation">
                <p:embed/>
              </p:oleObj>
            </a:graphicData>
          </a:graphic>
        </p:graphicFrame>
        <p:graphicFrame>
          <p:nvGraphicFramePr>
            <p:cNvPr id="282636" name="Object 12"/>
            <p:cNvGraphicFramePr>
              <a:graphicFrameLocks noChangeAspect="1"/>
            </p:cNvGraphicFramePr>
            <p:nvPr/>
          </p:nvGraphicFramePr>
          <p:xfrm>
            <a:off x="4720" y="2512"/>
            <a:ext cx="696" cy="464"/>
          </p:xfrm>
          <a:graphic>
            <a:graphicData uri="http://schemas.openxmlformats.org/presentationml/2006/ole">
              <p:oleObj spid="_x0000_s282636" name="MathType Equation" r:id="rId14" imgW="1104840" imgH="736560" progId="Equation">
                <p:embed/>
              </p:oleObj>
            </a:graphicData>
          </a:graphic>
        </p:graphicFrame>
      </p:grpSp>
      <p:graphicFrame>
        <p:nvGraphicFramePr>
          <p:cNvPr id="282631" name="Object 7"/>
          <p:cNvGraphicFramePr>
            <a:graphicFrameLocks noChangeAspect="1"/>
          </p:cNvGraphicFramePr>
          <p:nvPr/>
        </p:nvGraphicFramePr>
        <p:xfrm>
          <a:off x="1771650" y="5041900"/>
          <a:ext cx="647700" cy="762000"/>
        </p:xfrm>
        <a:graphic>
          <a:graphicData uri="http://schemas.openxmlformats.org/presentationml/2006/ole">
            <p:oleObj spid="_x0000_s282631" name="Equation" r:id="rId15" imgW="647640" imgH="761760" progId="Equation.3">
              <p:embed/>
            </p:oleObj>
          </a:graphicData>
        </a:graphic>
      </p:graphicFrame>
      <p:graphicFrame>
        <p:nvGraphicFramePr>
          <p:cNvPr id="282632" name="Object 8"/>
          <p:cNvGraphicFramePr>
            <a:graphicFrameLocks noChangeAspect="1"/>
          </p:cNvGraphicFramePr>
          <p:nvPr/>
        </p:nvGraphicFramePr>
        <p:xfrm>
          <a:off x="1847850" y="5867400"/>
          <a:ext cx="392113" cy="279400"/>
        </p:xfrm>
        <a:graphic>
          <a:graphicData uri="http://schemas.openxmlformats.org/presentationml/2006/ole">
            <p:oleObj spid="_x0000_s282632" name="Equation" r:id="rId16" imgW="393480" imgH="279360" progId="Equation.3">
              <p:embed/>
            </p:oleObj>
          </a:graphicData>
        </a:graphic>
      </p:graphicFrame>
      <p:sp>
        <p:nvSpPr>
          <p:cNvPr id="110621" name="Line 29"/>
          <p:cNvSpPr>
            <a:spLocks noChangeShapeType="1"/>
          </p:cNvSpPr>
          <p:nvPr/>
        </p:nvSpPr>
        <p:spPr bwMode="auto">
          <a:xfrm>
            <a:off x="1701800" y="5829300"/>
            <a:ext cx="7493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826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826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2826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2826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2826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2826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2826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28262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499"/>
                                          </p:stCondLst>
                                        </p:cTn>
                                        <p:tgtEl>
                                          <p:spTgt spid="28263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499"/>
                                          </p:stCondLst>
                                        </p:cTn>
                                        <p:tgtEl>
                                          <p:spTgt spid="1106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611" grpId="0"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Rectangle 2"/>
          <p:cNvSpPr>
            <a:spLocks noGrp="1" noChangeArrowheads="1"/>
          </p:cNvSpPr>
          <p:nvPr>
            <p:ph type="title"/>
          </p:nvPr>
        </p:nvSpPr>
        <p:spPr>
          <a:effectLst/>
        </p:spPr>
        <p:txBody>
          <a:bodyPr/>
          <a:lstStyle/>
          <a:p>
            <a:r>
              <a:rPr lang="en-US"/>
              <a:t>Pressure Force</a:t>
            </a:r>
          </a:p>
        </p:txBody>
      </p:sp>
      <p:graphicFrame>
        <p:nvGraphicFramePr>
          <p:cNvPr id="283648" name="Object 1024"/>
          <p:cNvGraphicFramePr>
            <a:graphicFrameLocks noChangeAspect="1"/>
          </p:cNvGraphicFramePr>
          <p:nvPr/>
        </p:nvGraphicFramePr>
        <p:xfrm>
          <a:off x="673100" y="2251075"/>
          <a:ext cx="990600" cy="825500"/>
        </p:xfrm>
        <a:graphic>
          <a:graphicData uri="http://schemas.openxmlformats.org/presentationml/2006/ole">
            <p:oleObj spid="_x0000_s283648" name="Equation" r:id="rId4" imgW="990360" imgH="825480" progId="Equation.3">
              <p:embed/>
            </p:oleObj>
          </a:graphicData>
        </a:graphic>
      </p:graphicFrame>
      <p:graphicFrame>
        <p:nvGraphicFramePr>
          <p:cNvPr id="283649" name="Object 1025"/>
          <p:cNvGraphicFramePr>
            <a:graphicFrameLocks noChangeAspect="1"/>
          </p:cNvGraphicFramePr>
          <p:nvPr/>
        </p:nvGraphicFramePr>
        <p:xfrm>
          <a:off x="2395538" y="1908175"/>
          <a:ext cx="1600200" cy="1549400"/>
        </p:xfrm>
        <a:graphic>
          <a:graphicData uri="http://schemas.openxmlformats.org/presentationml/2006/ole">
            <p:oleObj spid="_x0000_s283649" name="Equation" r:id="rId5" imgW="1600200" imgH="1549080" progId="Equation.3">
              <p:embed/>
            </p:oleObj>
          </a:graphicData>
        </a:graphic>
      </p:graphicFrame>
      <p:graphicFrame>
        <p:nvGraphicFramePr>
          <p:cNvPr id="283650" name="Object 1026"/>
          <p:cNvGraphicFramePr>
            <a:graphicFrameLocks noChangeAspect="1"/>
          </p:cNvGraphicFramePr>
          <p:nvPr/>
        </p:nvGraphicFramePr>
        <p:xfrm>
          <a:off x="750888" y="3910013"/>
          <a:ext cx="901700" cy="722312"/>
        </p:xfrm>
        <a:graphic>
          <a:graphicData uri="http://schemas.openxmlformats.org/presentationml/2006/ole">
            <p:oleObj spid="_x0000_s283650" name="Equation" r:id="rId6" imgW="901440" imgH="723600" progId="Equation.3">
              <p:embed/>
            </p:oleObj>
          </a:graphicData>
        </a:graphic>
      </p:graphicFrame>
      <p:graphicFrame>
        <p:nvGraphicFramePr>
          <p:cNvPr id="283651" name="Object 1027"/>
          <p:cNvGraphicFramePr>
            <a:graphicFrameLocks noChangeAspect="1"/>
          </p:cNvGraphicFramePr>
          <p:nvPr/>
        </p:nvGraphicFramePr>
        <p:xfrm>
          <a:off x="833438" y="5391150"/>
          <a:ext cx="544512" cy="838200"/>
        </p:xfrm>
        <a:graphic>
          <a:graphicData uri="http://schemas.openxmlformats.org/presentationml/2006/ole">
            <p:oleObj spid="_x0000_s283651" name="Equation" r:id="rId7" imgW="545760" imgH="838080" progId="Equation.3">
              <p:embed/>
            </p:oleObj>
          </a:graphicData>
        </a:graphic>
      </p:graphicFrame>
      <p:graphicFrame>
        <p:nvGraphicFramePr>
          <p:cNvPr id="283652" name="Object 1028"/>
          <p:cNvGraphicFramePr>
            <a:graphicFrameLocks noChangeAspect="1"/>
          </p:cNvGraphicFramePr>
          <p:nvPr/>
        </p:nvGraphicFramePr>
        <p:xfrm>
          <a:off x="2598738" y="4011613"/>
          <a:ext cx="811212" cy="722312"/>
        </p:xfrm>
        <a:graphic>
          <a:graphicData uri="http://schemas.openxmlformats.org/presentationml/2006/ole">
            <p:oleObj spid="_x0000_s283652" name="Equation" r:id="rId8" imgW="812520" imgH="723600" progId="Equation.3">
              <p:embed/>
            </p:oleObj>
          </a:graphicData>
        </a:graphic>
      </p:graphicFrame>
      <p:graphicFrame>
        <p:nvGraphicFramePr>
          <p:cNvPr id="283653" name="Object 1029"/>
          <p:cNvGraphicFramePr>
            <a:graphicFrameLocks noChangeAspect="1"/>
          </p:cNvGraphicFramePr>
          <p:nvPr/>
        </p:nvGraphicFramePr>
        <p:xfrm>
          <a:off x="2782888" y="5346700"/>
          <a:ext cx="1193800" cy="876300"/>
        </p:xfrm>
        <a:graphic>
          <a:graphicData uri="http://schemas.openxmlformats.org/presentationml/2006/ole">
            <p:oleObj spid="_x0000_s283653" name="Equation" r:id="rId9" imgW="1193760" imgH="876240" progId="Equation.3">
              <p:embed/>
            </p:oleObj>
          </a:graphicData>
        </a:graphic>
      </p:graphicFrame>
      <p:graphicFrame>
        <p:nvGraphicFramePr>
          <p:cNvPr id="283654" name="Object 1030"/>
          <p:cNvGraphicFramePr>
            <a:graphicFrameLocks noChangeAspect="1"/>
          </p:cNvGraphicFramePr>
          <p:nvPr/>
        </p:nvGraphicFramePr>
        <p:xfrm>
          <a:off x="5875338" y="5295900"/>
          <a:ext cx="1460500" cy="787400"/>
        </p:xfrm>
        <a:graphic>
          <a:graphicData uri="http://schemas.openxmlformats.org/presentationml/2006/ole">
            <p:oleObj spid="_x0000_s283654" name="Equation" r:id="rId10" imgW="1460160" imgH="787320" progId="Equation.DSMT4">
              <p:embed/>
            </p:oleObj>
          </a:graphicData>
        </a:graphic>
      </p:graphicFrame>
      <p:sp>
        <p:nvSpPr>
          <p:cNvPr id="111636" name="Line 20"/>
          <p:cNvSpPr>
            <a:spLocks noChangeShapeType="1"/>
          </p:cNvSpPr>
          <p:nvPr/>
        </p:nvSpPr>
        <p:spPr bwMode="auto">
          <a:xfrm>
            <a:off x="6311900" y="6756400"/>
            <a:ext cx="25400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11635" name="Comment 19"/>
          <p:cNvSpPr>
            <a:spLocks noChangeArrowheads="1"/>
          </p:cNvSpPr>
          <p:nvPr/>
        </p:nvSpPr>
        <p:spPr bwMode="auto">
          <a:xfrm>
            <a:off x="6065838" y="6313488"/>
            <a:ext cx="3074987" cy="519112"/>
          </a:xfrm>
          <a:prstGeom prst="rect">
            <a:avLst/>
          </a:prstGeom>
          <a:noFill/>
          <a:ln w="12700">
            <a:noFill/>
            <a:miter lim="800000"/>
            <a:headEnd type="none" w="sm" len="sm"/>
            <a:tailEnd type="none" w="sm" len="sm"/>
          </a:ln>
          <a:effectLst/>
        </p:spPr>
        <p:txBody>
          <a:bodyPr wrap="none">
            <a:spAutoFit/>
          </a:bodyPr>
          <a:lstStyle/>
          <a:p>
            <a:pPr algn="ctr">
              <a:buClr>
                <a:schemeClr val="hlink"/>
              </a:buClr>
              <a:buFont typeface="Monotype Sorts" pitchFamily="2" charset="2"/>
              <a:buNone/>
            </a:pPr>
            <a:r>
              <a:rPr lang="en-US">
                <a:solidFill>
                  <a:schemeClr val="folHlink"/>
                </a:solidFill>
              </a:rPr>
              <a:t>Pressure Coefficient</a:t>
            </a:r>
          </a:p>
        </p:txBody>
      </p:sp>
      <p:grpSp>
        <p:nvGrpSpPr>
          <p:cNvPr id="111637" name="Group 21"/>
          <p:cNvGrpSpPr>
            <a:grpSpLocks/>
          </p:cNvGrpSpPr>
          <p:nvPr/>
        </p:nvGrpSpPr>
        <p:grpSpPr bwMode="auto">
          <a:xfrm>
            <a:off x="5283200" y="1981200"/>
            <a:ext cx="3708400" cy="1765300"/>
            <a:chOff x="3168" y="1904"/>
            <a:chExt cx="2336" cy="1112"/>
          </a:xfrm>
        </p:grpSpPr>
        <p:sp>
          <p:nvSpPr>
            <p:cNvPr id="111638" name="Rectangle 22"/>
            <p:cNvSpPr>
              <a:spLocks noChangeArrowheads="1"/>
            </p:cNvSpPr>
            <p:nvPr/>
          </p:nvSpPr>
          <p:spPr bwMode="auto">
            <a:xfrm>
              <a:off x="3168" y="1904"/>
              <a:ext cx="2336" cy="1112"/>
            </a:xfrm>
            <a:prstGeom prst="rect">
              <a:avLst/>
            </a:prstGeom>
            <a:noFill/>
            <a:ln w="12700">
              <a:solidFill>
                <a:schemeClr val="tx1"/>
              </a:solidFill>
              <a:miter lim="800000"/>
              <a:headEnd type="none" w="lg" len="med"/>
              <a:tailEnd type="none" w="lg" len="med"/>
            </a:ln>
            <a:effectLst/>
          </p:spPr>
          <p:txBody>
            <a:bodyPr wrap="none" anchor="ctr"/>
            <a:lstStyle/>
            <a:p>
              <a:endParaRPr lang="en-US"/>
            </a:p>
          </p:txBody>
        </p:sp>
        <p:graphicFrame>
          <p:nvGraphicFramePr>
            <p:cNvPr id="283657" name="Object 1033"/>
            <p:cNvGraphicFramePr>
              <a:graphicFrameLocks noChangeAspect="1"/>
            </p:cNvGraphicFramePr>
            <p:nvPr/>
          </p:nvGraphicFramePr>
          <p:xfrm>
            <a:off x="3268" y="2076"/>
            <a:ext cx="391" cy="151"/>
          </p:xfrm>
          <a:graphic>
            <a:graphicData uri="http://schemas.openxmlformats.org/presentationml/2006/ole">
              <p:oleObj spid="_x0000_s283657" name="MathType Equation" r:id="rId11" imgW="622080" imgH="241200" progId="Equation">
                <p:embed/>
              </p:oleObj>
            </a:graphicData>
          </a:graphic>
        </p:graphicFrame>
        <p:graphicFrame>
          <p:nvGraphicFramePr>
            <p:cNvPr id="283658" name="Object 1034"/>
            <p:cNvGraphicFramePr>
              <a:graphicFrameLocks noChangeAspect="1"/>
            </p:cNvGraphicFramePr>
            <p:nvPr/>
          </p:nvGraphicFramePr>
          <p:xfrm>
            <a:off x="3967" y="1932"/>
            <a:ext cx="464" cy="440"/>
          </p:xfrm>
          <a:graphic>
            <a:graphicData uri="http://schemas.openxmlformats.org/presentationml/2006/ole">
              <p:oleObj spid="_x0000_s283658" name="MathType Equation" r:id="rId12" imgW="736560" imgH="698400" progId="Equation">
                <p:embed/>
              </p:oleObj>
            </a:graphicData>
          </a:graphic>
        </p:graphicFrame>
        <p:graphicFrame>
          <p:nvGraphicFramePr>
            <p:cNvPr id="283659" name="Object 1035"/>
            <p:cNvGraphicFramePr>
              <a:graphicFrameLocks noChangeAspect="1"/>
            </p:cNvGraphicFramePr>
            <p:nvPr/>
          </p:nvGraphicFramePr>
          <p:xfrm>
            <a:off x="4740" y="2032"/>
            <a:ext cx="640" cy="240"/>
          </p:xfrm>
          <a:graphic>
            <a:graphicData uri="http://schemas.openxmlformats.org/presentationml/2006/ole">
              <p:oleObj spid="_x0000_s283659" name="MathType Equation" r:id="rId13" imgW="1015920" imgH="380880" progId="Equation">
                <p:embed/>
              </p:oleObj>
            </a:graphicData>
          </a:graphic>
        </p:graphicFrame>
        <p:graphicFrame>
          <p:nvGraphicFramePr>
            <p:cNvPr id="283660" name="Object 1036"/>
            <p:cNvGraphicFramePr>
              <a:graphicFrameLocks noChangeAspect="1"/>
            </p:cNvGraphicFramePr>
            <p:nvPr/>
          </p:nvGraphicFramePr>
          <p:xfrm>
            <a:off x="4720" y="2512"/>
            <a:ext cx="696" cy="464"/>
          </p:xfrm>
          <a:graphic>
            <a:graphicData uri="http://schemas.openxmlformats.org/presentationml/2006/ole">
              <p:oleObj spid="_x0000_s283660" name="MathType Equation" r:id="rId14" imgW="1104840" imgH="736560" progId="Equation">
                <p:embed/>
              </p:oleObj>
            </a:graphicData>
          </a:graphic>
        </p:graphicFrame>
      </p:grpSp>
      <p:graphicFrame>
        <p:nvGraphicFramePr>
          <p:cNvPr id="283655" name="Object 1031"/>
          <p:cNvGraphicFramePr>
            <a:graphicFrameLocks noChangeAspect="1"/>
          </p:cNvGraphicFramePr>
          <p:nvPr/>
        </p:nvGraphicFramePr>
        <p:xfrm>
          <a:off x="1477963" y="4965700"/>
          <a:ext cx="647700" cy="762000"/>
        </p:xfrm>
        <a:graphic>
          <a:graphicData uri="http://schemas.openxmlformats.org/presentationml/2006/ole">
            <p:oleObj spid="_x0000_s283655" name="Equation" r:id="rId15" imgW="647640" imgH="761760" progId="Equation.3">
              <p:embed/>
            </p:oleObj>
          </a:graphicData>
        </a:graphic>
      </p:graphicFrame>
      <p:graphicFrame>
        <p:nvGraphicFramePr>
          <p:cNvPr id="283656" name="Object 1032"/>
          <p:cNvGraphicFramePr>
            <a:graphicFrameLocks noChangeAspect="1"/>
          </p:cNvGraphicFramePr>
          <p:nvPr/>
        </p:nvGraphicFramePr>
        <p:xfrm>
          <a:off x="1644650" y="5797550"/>
          <a:ext cx="265113" cy="722313"/>
        </p:xfrm>
        <a:graphic>
          <a:graphicData uri="http://schemas.openxmlformats.org/presentationml/2006/ole">
            <p:oleObj spid="_x0000_s283656" name="Equation" r:id="rId16" imgW="266400" imgH="723600" progId="Equation.DSMT4">
              <p:embed/>
            </p:oleObj>
          </a:graphicData>
        </a:graphic>
      </p:graphicFrame>
      <p:sp>
        <p:nvSpPr>
          <p:cNvPr id="111645" name="Line 29"/>
          <p:cNvSpPr>
            <a:spLocks noChangeShapeType="1"/>
          </p:cNvSpPr>
          <p:nvPr/>
        </p:nvSpPr>
        <p:spPr bwMode="auto">
          <a:xfrm>
            <a:off x="1384300" y="5791200"/>
            <a:ext cx="8001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836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836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2836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2836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28365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28365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28365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28365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499"/>
                                          </p:stCondLst>
                                        </p:cTn>
                                        <p:tgtEl>
                                          <p:spTgt spid="28365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499"/>
                                          </p:stCondLst>
                                        </p:cTn>
                                        <p:tgtEl>
                                          <p:spTgt spid="1116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635" grpId="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ChangeArrowheads="1"/>
          </p:cNvSpPr>
          <p:nvPr>
            <p:ph type="title"/>
          </p:nvPr>
        </p:nvSpPr>
        <p:spPr>
          <a:effectLst/>
        </p:spPr>
        <p:txBody>
          <a:bodyPr/>
          <a:lstStyle/>
          <a:p>
            <a:r>
              <a:rPr lang="en-US"/>
              <a:t>Dimensionless Parameters</a:t>
            </a:r>
          </a:p>
        </p:txBody>
      </p:sp>
      <p:sp>
        <p:nvSpPr>
          <p:cNvPr id="84995" name="Rectangle 3"/>
          <p:cNvSpPr>
            <a:spLocks noGrp="1" noChangeArrowheads="1"/>
          </p:cNvSpPr>
          <p:nvPr>
            <p:ph type="body" idx="1"/>
          </p:nvPr>
        </p:nvSpPr>
        <p:spPr>
          <a:xfrm>
            <a:off x="342900" y="1803400"/>
            <a:ext cx="8267700" cy="5054600"/>
          </a:xfrm>
        </p:spPr>
        <p:txBody>
          <a:bodyPr/>
          <a:lstStyle/>
          <a:p>
            <a:pPr>
              <a:lnSpc>
                <a:spcPct val="150000"/>
              </a:lnSpc>
            </a:pPr>
            <a:r>
              <a:rPr lang="en-US"/>
              <a:t>Reynolds Number</a:t>
            </a:r>
          </a:p>
          <a:p>
            <a:pPr>
              <a:lnSpc>
                <a:spcPct val="150000"/>
              </a:lnSpc>
            </a:pPr>
            <a:r>
              <a:rPr lang="en-US"/>
              <a:t>Froude Number</a:t>
            </a:r>
          </a:p>
          <a:p>
            <a:pPr>
              <a:lnSpc>
                <a:spcPct val="150000"/>
              </a:lnSpc>
            </a:pPr>
            <a:r>
              <a:rPr lang="en-US"/>
              <a:t>Weber Number</a:t>
            </a:r>
          </a:p>
          <a:p>
            <a:pPr>
              <a:lnSpc>
                <a:spcPct val="150000"/>
              </a:lnSpc>
            </a:pPr>
            <a:r>
              <a:rPr lang="en-US"/>
              <a:t>Mach Number</a:t>
            </a:r>
          </a:p>
          <a:p>
            <a:pPr>
              <a:lnSpc>
                <a:spcPct val="150000"/>
              </a:lnSpc>
            </a:pPr>
            <a:r>
              <a:rPr lang="en-US"/>
              <a:t>Pressure</a:t>
            </a:r>
          </a:p>
          <a:p>
            <a:pPr>
              <a:lnSpc>
                <a:spcPct val="150000"/>
              </a:lnSpc>
            </a:pPr>
            <a:r>
              <a:rPr lang="en-US"/>
              <a:t>Drag Coefficients</a:t>
            </a:r>
            <a:endParaRPr lang="en-US" sz="2800"/>
          </a:p>
        </p:txBody>
      </p:sp>
      <p:graphicFrame>
        <p:nvGraphicFramePr>
          <p:cNvPr id="84996" name="Object 4"/>
          <p:cNvGraphicFramePr>
            <a:graphicFrameLocks noChangeAspect="1"/>
          </p:cNvGraphicFramePr>
          <p:nvPr/>
        </p:nvGraphicFramePr>
        <p:xfrm>
          <a:off x="4103688" y="1914525"/>
          <a:ext cx="1193800" cy="787400"/>
        </p:xfrm>
        <a:graphic>
          <a:graphicData uri="http://schemas.openxmlformats.org/presentationml/2006/ole">
            <p:oleObj spid="_x0000_s84996" name="Equation" r:id="rId4" imgW="1193760" imgH="787320" progId="Equation.DSMT4">
              <p:embed/>
            </p:oleObj>
          </a:graphicData>
        </a:graphic>
      </p:graphicFrame>
      <p:graphicFrame>
        <p:nvGraphicFramePr>
          <p:cNvPr id="84997" name="Object 5"/>
          <p:cNvGraphicFramePr>
            <a:graphicFrameLocks noChangeAspect="1"/>
          </p:cNvGraphicFramePr>
          <p:nvPr/>
        </p:nvGraphicFramePr>
        <p:xfrm>
          <a:off x="4103688" y="2724150"/>
          <a:ext cx="1168400" cy="838200"/>
        </p:xfrm>
        <a:graphic>
          <a:graphicData uri="http://schemas.openxmlformats.org/presentationml/2006/ole">
            <p:oleObj spid="_x0000_s84997" name="Equation" r:id="rId5" imgW="1168200" imgH="838080" progId="Equation.DSMT4">
              <p:embed/>
            </p:oleObj>
          </a:graphicData>
        </a:graphic>
      </p:graphicFrame>
      <p:graphicFrame>
        <p:nvGraphicFramePr>
          <p:cNvPr id="84998" name="Object 6"/>
          <p:cNvGraphicFramePr>
            <a:graphicFrameLocks noChangeAspect="1"/>
          </p:cNvGraphicFramePr>
          <p:nvPr/>
        </p:nvGraphicFramePr>
        <p:xfrm>
          <a:off x="3621088" y="5126038"/>
          <a:ext cx="2628900" cy="812800"/>
        </p:xfrm>
        <a:graphic>
          <a:graphicData uri="http://schemas.openxmlformats.org/presentationml/2006/ole">
            <p:oleObj spid="_x0000_s84998" name="Equation" r:id="rId6" imgW="2628720" imgH="812520" progId="Equation.DSMT4">
              <p:embed/>
            </p:oleObj>
          </a:graphicData>
        </a:graphic>
      </p:graphicFrame>
      <p:graphicFrame>
        <p:nvGraphicFramePr>
          <p:cNvPr id="84999" name="Object 7"/>
          <p:cNvGraphicFramePr>
            <a:graphicFrameLocks noChangeAspect="1"/>
          </p:cNvGraphicFramePr>
          <p:nvPr/>
        </p:nvGraphicFramePr>
        <p:xfrm>
          <a:off x="4110038" y="3584575"/>
          <a:ext cx="1231900" cy="762000"/>
        </p:xfrm>
        <a:graphic>
          <a:graphicData uri="http://schemas.openxmlformats.org/presentationml/2006/ole">
            <p:oleObj spid="_x0000_s84999" name="Equation" r:id="rId7" imgW="1231560" imgH="761760" progId="Equation.DSMT4">
              <p:embed/>
            </p:oleObj>
          </a:graphicData>
        </a:graphic>
      </p:graphicFrame>
      <p:graphicFrame>
        <p:nvGraphicFramePr>
          <p:cNvPr id="85000" name="Object 8"/>
          <p:cNvGraphicFramePr>
            <a:graphicFrameLocks noChangeAspect="1"/>
          </p:cNvGraphicFramePr>
          <p:nvPr/>
        </p:nvGraphicFramePr>
        <p:xfrm>
          <a:off x="4110038" y="4375150"/>
          <a:ext cx="876300" cy="722313"/>
        </p:xfrm>
        <a:graphic>
          <a:graphicData uri="http://schemas.openxmlformats.org/presentationml/2006/ole">
            <p:oleObj spid="_x0000_s85000" name="Equation" r:id="rId8" imgW="876240" imgH="723600" progId="Equation.DSMT4">
              <p:embed/>
            </p:oleObj>
          </a:graphicData>
        </a:graphic>
      </p:graphicFrame>
      <p:graphicFrame>
        <p:nvGraphicFramePr>
          <p:cNvPr id="85003" name="Object 11"/>
          <p:cNvGraphicFramePr>
            <a:graphicFrameLocks noChangeAspect="1"/>
          </p:cNvGraphicFramePr>
          <p:nvPr/>
        </p:nvGraphicFramePr>
        <p:xfrm>
          <a:off x="4110038" y="5969000"/>
          <a:ext cx="1498600" cy="889000"/>
        </p:xfrm>
        <a:graphic>
          <a:graphicData uri="http://schemas.openxmlformats.org/presentationml/2006/ole">
            <p:oleObj spid="_x0000_s85003" name="Equation" r:id="rId9" imgW="1498320" imgH="888840" progId="Equation.DSMT4">
              <p:embed/>
            </p:oleObj>
          </a:graphicData>
        </a:graphic>
      </p:graphicFrame>
      <p:graphicFrame>
        <p:nvGraphicFramePr>
          <p:cNvPr id="85005" name="Object 13"/>
          <p:cNvGraphicFramePr>
            <a:graphicFrameLocks noChangeAspect="1"/>
          </p:cNvGraphicFramePr>
          <p:nvPr/>
        </p:nvGraphicFramePr>
        <p:xfrm>
          <a:off x="7061200" y="1917700"/>
          <a:ext cx="1089025" cy="735013"/>
        </p:xfrm>
        <a:graphic>
          <a:graphicData uri="http://schemas.openxmlformats.org/presentationml/2006/ole">
            <p:oleObj spid="_x0000_s85005" name="Equation" r:id="rId10" imgW="1091880" imgH="736560" progId="Equation.DSMT4">
              <p:embed/>
            </p:oleObj>
          </a:graphicData>
        </a:graphic>
      </p:graphicFrame>
      <p:graphicFrame>
        <p:nvGraphicFramePr>
          <p:cNvPr id="85006" name="Object 14"/>
          <p:cNvGraphicFramePr>
            <a:graphicFrameLocks noChangeAspect="1"/>
          </p:cNvGraphicFramePr>
          <p:nvPr/>
        </p:nvGraphicFramePr>
        <p:xfrm>
          <a:off x="7212013" y="2963863"/>
          <a:ext cx="989012" cy="419100"/>
        </p:xfrm>
        <a:graphic>
          <a:graphicData uri="http://schemas.openxmlformats.org/presentationml/2006/ole">
            <p:oleObj spid="_x0000_s85006" name="Equation" r:id="rId11" imgW="990360" imgH="419040" progId="Equation.DSMT4">
              <p:embed/>
            </p:oleObj>
          </a:graphicData>
        </a:graphic>
      </p:graphicFrame>
      <p:graphicFrame>
        <p:nvGraphicFramePr>
          <p:cNvPr id="85007" name="Object 15"/>
          <p:cNvGraphicFramePr>
            <a:graphicFrameLocks noChangeAspect="1"/>
          </p:cNvGraphicFramePr>
          <p:nvPr/>
        </p:nvGraphicFramePr>
        <p:xfrm>
          <a:off x="7262813" y="3617913"/>
          <a:ext cx="887412" cy="736600"/>
        </p:xfrm>
        <a:graphic>
          <a:graphicData uri="http://schemas.openxmlformats.org/presentationml/2006/ole">
            <p:oleObj spid="_x0000_s85007" name="Equation" r:id="rId12" imgW="888840" imgH="736560" progId="Equation.DSMT4">
              <p:embed/>
            </p:oleObj>
          </a:graphicData>
        </a:graphic>
      </p:graphicFrame>
      <p:graphicFrame>
        <p:nvGraphicFramePr>
          <p:cNvPr id="85008" name="Object 16"/>
          <p:cNvGraphicFramePr>
            <a:graphicFrameLocks noChangeAspect="1"/>
          </p:cNvGraphicFramePr>
          <p:nvPr/>
        </p:nvGraphicFramePr>
        <p:xfrm>
          <a:off x="7224713" y="4386263"/>
          <a:ext cx="912812" cy="723900"/>
        </p:xfrm>
        <a:graphic>
          <a:graphicData uri="http://schemas.openxmlformats.org/presentationml/2006/ole">
            <p:oleObj spid="_x0000_s85008" name="Equation" r:id="rId13" imgW="914400" imgH="723600" progId="Equation.DSMT4">
              <p:embed/>
            </p:oleObj>
          </a:graphicData>
        </a:graphic>
      </p:graphicFrame>
      <p:graphicFrame>
        <p:nvGraphicFramePr>
          <p:cNvPr id="85009" name="Object 17"/>
          <p:cNvGraphicFramePr>
            <a:graphicFrameLocks noChangeAspect="1"/>
          </p:cNvGraphicFramePr>
          <p:nvPr/>
        </p:nvGraphicFramePr>
        <p:xfrm>
          <a:off x="7747000" y="539750"/>
          <a:ext cx="1168400" cy="774700"/>
        </p:xfrm>
        <a:graphic>
          <a:graphicData uri="http://schemas.openxmlformats.org/presentationml/2006/ole">
            <p:oleObj spid="_x0000_s85009" name="Equation" r:id="rId14" imgW="1168200" imgH="774360" progId="Equation.DSMT4">
              <p:embed/>
            </p:oleObj>
          </a:graphicData>
        </a:graphic>
      </p:graphicFrame>
      <p:graphicFrame>
        <p:nvGraphicFramePr>
          <p:cNvPr id="85011" name="Object 19"/>
          <p:cNvGraphicFramePr>
            <a:graphicFrameLocks noChangeAspect="1"/>
          </p:cNvGraphicFramePr>
          <p:nvPr/>
        </p:nvGraphicFramePr>
        <p:xfrm>
          <a:off x="7148513" y="5160963"/>
          <a:ext cx="1065212" cy="723900"/>
        </p:xfrm>
        <a:graphic>
          <a:graphicData uri="http://schemas.openxmlformats.org/presentationml/2006/ole">
            <p:oleObj spid="_x0000_s85011" name="Equation" r:id="rId15" imgW="1066680" imgH="723600" progId="Equation.DSMT4">
              <p:embed/>
            </p:oleObj>
          </a:graphicData>
        </a:graphic>
      </p:graphicFrame>
      <p:graphicFrame>
        <p:nvGraphicFramePr>
          <p:cNvPr id="85012" name="Object 20"/>
          <p:cNvGraphicFramePr>
            <a:graphicFrameLocks noChangeAspect="1"/>
          </p:cNvGraphicFramePr>
          <p:nvPr/>
        </p:nvGraphicFramePr>
        <p:xfrm>
          <a:off x="6940550" y="5973763"/>
          <a:ext cx="1533525" cy="723900"/>
        </p:xfrm>
        <a:graphic>
          <a:graphicData uri="http://schemas.openxmlformats.org/presentationml/2006/ole">
            <p:oleObj spid="_x0000_s85012" name="Equation" r:id="rId16" imgW="1536480" imgH="723600" progId="Equation.DSMT4">
              <p:embed/>
            </p:oleObj>
          </a:graphicData>
        </a:graphic>
      </p:graphicFrame>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682" name="Rectangle 3074"/>
          <p:cNvSpPr>
            <a:spLocks noGrp="1" noChangeArrowheads="1"/>
          </p:cNvSpPr>
          <p:nvPr>
            <p:ph type="title"/>
          </p:nvPr>
        </p:nvSpPr>
        <p:spPr>
          <a:effectLst/>
        </p:spPr>
        <p:txBody>
          <a:bodyPr/>
          <a:lstStyle/>
          <a:p>
            <a:r>
              <a:rPr lang="en-US"/>
              <a:t>Problem solving approach</a:t>
            </a:r>
          </a:p>
        </p:txBody>
      </p:sp>
      <p:sp>
        <p:nvSpPr>
          <p:cNvPr id="199683" name="Rectangle 3075"/>
          <p:cNvSpPr>
            <a:spLocks noGrp="1" noChangeArrowheads="1"/>
          </p:cNvSpPr>
          <p:nvPr>
            <p:ph type="body" idx="1"/>
          </p:nvPr>
        </p:nvSpPr>
        <p:spPr>
          <a:xfrm>
            <a:off x="711200" y="1955800"/>
            <a:ext cx="7797800" cy="4902200"/>
          </a:xfrm>
        </p:spPr>
        <p:txBody>
          <a:bodyPr/>
          <a:lstStyle/>
          <a:p>
            <a:pPr marL="533400" indent="-533400">
              <a:buFont typeface="Monotype Sorts" pitchFamily="2" charset="2"/>
              <a:buAutoNum type="arabicPeriod"/>
            </a:pPr>
            <a:r>
              <a:rPr lang="en-US" sz="2400"/>
              <a:t>Identify relevant forces and any other relevant parameters</a:t>
            </a:r>
          </a:p>
          <a:p>
            <a:pPr marL="533400" indent="-533400">
              <a:buFont typeface="Monotype Sorts" pitchFamily="2" charset="2"/>
              <a:buAutoNum type="arabicPeriod"/>
            </a:pPr>
            <a:r>
              <a:rPr lang="en-US" sz="2400"/>
              <a:t>If inertia is a relevant force, than the non dimensional </a:t>
            </a:r>
            <a:r>
              <a:rPr lang="en-US" sz="2400" b="1"/>
              <a:t>Re</a:t>
            </a:r>
            <a:r>
              <a:rPr lang="en-US" sz="2400"/>
              <a:t>, </a:t>
            </a:r>
            <a:r>
              <a:rPr lang="en-US" sz="2400" b="1"/>
              <a:t>Fr</a:t>
            </a:r>
            <a:r>
              <a:rPr lang="en-US" sz="2400"/>
              <a:t>, </a:t>
            </a:r>
            <a:r>
              <a:rPr lang="en-US" sz="2400" b="1"/>
              <a:t>W</a:t>
            </a:r>
            <a:r>
              <a:rPr lang="en-US" sz="2400"/>
              <a:t>, </a:t>
            </a:r>
            <a:r>
              <a:rPr lang="en-US" sz="2400" b="1"/>
              <a:t>M</a:t>
            </a:r>
            <a:r>
              <a:rPr lang="en-US" sz="2400"/>
              <a:t> numbers can be used</a:t>
            </a:r>
          </a:p>
          <a:p>
            <a:pPr marL="533400" indent="-533400">
              <a:buFont typeface="Monotype Sorts" pitchFamily="2" charset="2"/>
              <a:buAutoNum type="arabicPeriod"/>
            </a:pPr>
            <a:r>
              <a:rPr lang="en-US" sz="2400"/>
              <a:t>If inertia isn’t relevant than create new non dimensional force numbers using the relevant forces</a:t>
            </a:r>
          </a:p>
          <a:p>
            <a:pPr marL="533400" indent="-533400">
              <a:buFont typeface="Monotype Sorts" pitchFamily="2" charset="2"/>
              <a:buAutoNum type="arabicPeriod"/>
            </a:pPr>
            <a:r>
              <a:rPr lang="en-US" sz="2400"/>
              <a:t>Create additional non dimensional terms based on geometry, velocity, or density if there are repeating parameters</a:t>
            </a:r>
          </a:p>
          <a:p>
            <a:pPr marL="533400" indent="-533400">
              <a:buFont typeface="Monotype Sorts" pitchFamily="2" charset="2"/>
              <a:buAutoNum type="arabicPeriod"/>
            </a:pPr>
            <a:r>
              <a:rPr lang="en-US" sz="2400"/>
              <a:t>If the problem uses different repeating variables then substitute (for example </a:t>
            </a:r>
            <a:r>
              <a:rPr lang="en-US" sz="2400">
                <a:latin typeface="Symbol" pitchFamily="18" charset="2"/>
              </a:rPr>
              <a:t>w</a:t>
            </a:r>
            <a:r>
              <a:rPr lang="en-US" sz="2400"/>
              <a:t>d instead of V)</a:t>
            </a:r>
          </a:p>
          <a:p>
            <a:pPr marL="533400" indent="-533400">
              <a:buFont typeface="Monotype Sorts" pitchFamily="2" charset="2"/>
              <a:buAutoNum type="arabicPeriod"/>
            </a:pPr>
            <a:r>
              <a:rPr lang="en-US" sz="2400"/>
              <a:t>Write the functional relationship</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p:cNvSpPr>
            <a:spLocks noGrp="1" noChangeArrowheads="1"/>
          </p:cNvSpPr>
          <p:nvPr>
            <p:ph type="title"/>
          </p:nvPr>
        </p:nvSpPr>
        <p:spPr>
          <a:effectLst/>
        </p:spPr>
        <p:txBody>
          <a:bodyPr/>
          <a:lstStyle/>
          <a:p>
            <a:r>
              <a:rPr lang="en-US"/>
              <a:t>Why?</a:t>
            </a:r>
          </a:p>
        </p:txBody>
      </p:sp>
      <p:sp>
        <p:nvSpPr>
          <p:cNvPr id="99331" name="Rectangle 3"/>
          <p:cNvSpPr>
            <a:spLocks noGrp="1" noChangeArrowheads="1"/>
          </p:cNvSpPr>
          <p:nvPr>
            <p:ph type="body" idx="1"/>
          </p:nvPr>
        </p:nvSpPr>
        <p:spPr/>
        <p:txBody>
          <a:bodyPr/>
          <a:lstStyle/>
          <a:p>
            <a:r>
              <a:rPr lang="en-US"/>
              <a:t>“One does not want to have to show and relate the results for all possible velocities, for all possible geometries, for all possible roughnesses, and for all possible fluids...”</a:t>
            </a:r>
          </a:p>
          <a:p>
            <a:pPr lvl="1"/>
            <a:endParaRPr lang="en-US"/>
          </a:p>
        </p:txBody>
      </p:sp>
      <p:sp>
        <p:nvSpPr>
          <p:cNvPr id="99332" name="Text Box 4"/>
          <p:cNvSpPr txBox="1">
            <a:spLocks noChangeArrowheads="1"/>
          </p:cNvSpPr>
          <p:nvPr/>
        </p:nvSpPr>
        <p:spPr bwMode="auto">
          <a:xfrm>
            <a:off x="1965325" y="4168775"/>
            <a:ext cx="6386513" cy="1187450"/>
          </a:xfrm>
          <a:prstGeom prst="rect">
            <a:avLst/>
          </a:prstGeom>
          <a:noFill/>
          <a:ln w="12700">
            <a:noFill/>
            <a:miter lim="800000"/>
            <a:headEnd type="none" w="sm" len="sm"/>
            <a:tailEnd type="none" w="lg" len="med"/>
          </a:ln>
          <a:effectLst/>
        </p:spPr>
        <p:txBody>
          <a:bodyPr>
            <a:spAutoFit/>
          </a:bodyPr>
          <a:lstStyle/>
          <a:p>
            <a:r>
              <a:rPr lang="en-US" sz="2400"/>
              <a:t>Wilfried Brutsaert in “Horton, Pipe Hydraulics, and the Atmospheric Boundary Layer.” in </a:t>
            </a:r>
            <a:r>
              <a:rPr lang="en-US" sz="2400" i="1"/>
              <a:t>Bulletin of the American Meteorological Society</a:t>
            </a:r>
            <a:r>
              <a:rPr lang="en-US" sz="2400"/>
              <a:t>. 1993.</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1026"/>
          <p:cNvSpPr>
            <a:spLocks noGrp="1" noChangeArrowheads="1"/>
          </p:cNvSpPr>
          <p:nvPr>
            <p:ph type="title"/>
          </p:nvPr>
        </p:nvSpPr>
        <p:spPr>
          <a:effectLst/>
        </p:spPr>
        <p:txBody>
          <a:bodyPr/>
          <a:lstStyle/>
          <a:p>
            <a:r>
              <a:rPr lang="en-US"/>
              <a:t>Example</a:t>
            </a:r>
          </a:p>
        </p:txBody>
      </p:sp>
      <p:sp>
        <p:nvSpPr>
          <p:cNvPr id="200707" name="Rectangle 1027"/>
          <p:cNvSpPr>
            <a:spLocks noGrp="1" noChangeArrowheads="1"/>
          </p:cNvSpPr>
          <p:nvPr>
            <p:ph type="body" idx="1"/>
          </p:nvPr>
        </p:nvSpPr>
        <p:spPr/>
        <p:txBody>
          <a:bodyPr/>
          <a:lstStyle/>
          <a:p>
            <a:r>
              <a:rPr lang="en-US"/>
              <a:t>The viscosity of a liquid can be determined by measuring the time for a sphere of diameter d to fall a distance L in a cylinder of diameter </a:t>
            </a:r>
            <a:r>
              <a:rPr lang="en-US" i="1"/>
              <a:t>D</a:t>
            </a:r>
            <a:r>
              <a:rPr lang="en-US"/>
              <a:t>. The technique only works if the Reynolds number is less than 1. </a:t>
            </a:r>
          </a:p>
        </p:txBody>
      </p:sp>
      <p:grpSp>
        <p:nvGrpSpPr>
          <p:cNvPr id="200725" name="Group 1045"/>
          <p:cNvGrpSpPr>
            <a:grpSpLocks/>
          </p:cNvGrpSpPr>
          <p:nvPr/>
        </p:nvGrpSpPr>
        <p:grpSpPr bwMode="auto">
          <a:xfrm>
            <a:off x="7467600" y="4432300"/>
            <a:ext cx="660400" cy="2032000"/>
            <a:chOff x="4704" y="2792"/>
            <a:chExt cx="416" cy="1280"/>
          </a:xfrm>
        </p:grpSpPr>
        <p:sp>
          <p:nvSpPr>
            <p:cNvPr id="200723" name="Rectangle 1043"/>
            <p:cNvSpPr>
              <a:spLocks noChangeArrowheads="1"/>
            </p:cNvSpPr>
            <p:nvPr/>
          </p:nvSpPr>
          <p:spPr bwMode="auto">
            <a:xfrm>
              <a:off x="4704" y="2920"/>
              <a:ext cx="416" cy="1152"/>
            </a:xfrm>
            <a:prstGeom prst="rect">
              <a:avLst/>
            </a:prstGeom>
            <a:solidFill>
              <a:schemeClr val="hlink"/>
            </a:solidFill>
            <a:ln w="12700">
              <a:noFill/>
              <a:miter lim="800000"/>
              <a:headEnd type="none" w="lg" len="med"/>
              <a:tailEnd type="none" w="lg" len="med"/>
            </a:ln>
            <a:effectLst/>
          </p:spPr>
          <p:txBody>
            <a:bodyPr anchor="ctr">
              <a:spAutoFit/>
            </a:bodyPr>
            <a:lstStyle/>
            <a:p>
              <a:endParaRPr lang="en-US"/>
            </a:p>
          </p:txBody>
        </p:sp>
        <p:sp>
          <p:nvSpPr>
            <p:cNvPr id="200722" name="Freeform 1042"/>
            <p:cNvSpPr>
              <a:spLocks/>
            </p:cNvSpPr>
            <p:nvPr/>
          </p:nvSpPr>
          <p:spPr bwMode="auto">
            <a:xfrm>
              <a:off x="4704" y="2792"/>
              <a:ext cx="416" cy="1280"/>
            </a:xfrm>
            <a:custGeom>
              <a:avLst/>
              <a:gdLst/>
              <a:ahLst/>
              <a:cxnLst>
                <a:cxn ang="0">
                  <a:pos x="0" y="0"/>
                </a:cxn>
                <a:cxn ang="0">
                  <a:pos x="0" y="1280"/>
                </a:cxn>
                <a:cxn ang="0">
                  <a:pos x="416" y="1280"/>
                </a:cxn>
                <a:cxn ang="0">
                  <a:pos x="416" y="0"/>
                </a:cxn>
              </a:cxnLst>
              <a:rect l="0" t="0" r="r" b="b"/>
              <a:pathLst>
                <a:path w="416" h="1280">
                  <a:moveTo>
                    <a:pt x="0" y="0"/>
                  </a:moveTo>
                  <a:lnTo>
                    <a:pt x="0" y="1280"/>
                  </a:lnTo>
                  <a:lnTo>
                    <a:pt x="416" y="1280"/>
                  </a:lnTo>
                  <a:lnTo>
                    <a:pt x="416" y="0"/>
                  </a:lnTo>
                </a:path>
              </a:pathLst>
            </a:custGeom>
            <a:noFill/>
            <a:ln w="12700" cap="flat" cmpd="sng">
              <a:solidFill>
                <a:schemeClr val="tx1"/>
              </a:solidFill>
              <a:prstDash val="solid"/>
              <a:round/>
              <a:headEnd type="none" w="lg" len="med"/>
              <a:tailEnd type="none" w="lg" len="med"/>
            </a:ln>
            <a:effectLst/>
          </p:spPr>
          <p:txBody>
            <a:bodyPr wrap="none" anchor="ctr">
              <a:spAutoFit/>
            </a:bodyPr>
            <a:lstStyle/>
            <a:p>
              <a:endParaRPr lang="en-US"/>
            </a:p>
          </p:txBody>
        </p:sp>
        <p:sp>
          <p:nvSpPr>
            <p:cNvPr id="200724" name="Oval 1044"/>
            <p:cNvSpPr>
              <a:spLocks noChangeArrowheads="1"/>
            </p:cNvSpPr>
            <p:nvPr/>
          </p:nvSpPr>
          <p:spPr bwMode="auto">
            <a:xfrm>
              <a:off x="4800" y="3096"/>
              <a:ext cx="240" cy="240"/>
            </a:xfrm>
            <a:prstGeom prst="ellipse">
              <a:avLst/>
            </a:prstGeom>
            <a:solidFill>
              <a:schemeClr val="accent1"/>
            </a:solidFill>
            <a:ln w="12700">
              <a:noFill/>
              <a:round/>
              <a:headEnd type="none" w="lg" len="med"/>
              <a:tailEnd type="none" w="lg" len="med"/>
            </a:ln>
            <a:effectLst/>
          </p:spPr>
          <p:txBody>
            <a:bodyPr wrap="none" anchor="ctr">
              <a:spAutoFit/>
            </a:bodyPr>
            <a:lstStyle/>
            <a:p>
              <a:endParaRPr lang="en-US"/>
            </a:p>
          </p:txBody>
        </p:sp>
      </p:gr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Rectangle 2"/>
          <p:cNvSpPr>
            <a:spLocks noGrp="1" noChangeArrowheads="1"/>
          </p:cNvSpPr>
          <p:nvPr>
            <p:ph type="title"/>
          </p:nvPr>
        </p:nvSpPr>
        <p:spPr>
          <a:effectLst/>
        </p:spPr>
        <p:txBody>
          <a:bodyPr/>
          <a:lstStyle/>
          <a:p>
            <a:r>
              <a:rPr lang="en-US"/>
              <a:t>Solution</a:t>
            </a:r>
          </a:p>
        </p:txBody>
      </p:sp>
      <p:sp>
        <p:nvSpPr>
          <p:cNvPr id="201731" name="Rectangle 3"/>
          <p:cNvSpPr>
            <a:spLocks noGrp="1" noChangeArrowheads="1"/>
          </p:cNvSpPr>
          <p:nvPr>
            <p:ph type="body" idx="1"/>
          </p:nvPr>
        </p:nvSpPr>
        <p:spPr>
          <a:xfrm>
            <a:off x="685800" y="1981200"/>
            <a:ext cx="6375400" cy="4699000"/>
          </a:xfrm>
        </p:spPr>
        <p:txBody>
          <a:bodyPr/>
          <a:lstStyle/>
          <a:p>
            <a:pPr marL="609600" indent="-609600">
              <a:buFont typeface="Monotype Sorts" pitchFamily="2" charset="2"/>
              <a:buAutoNum type="arabicPeriod"/>
            </a:pPr>
            <a:r>
              <a:rPr lang="en-US"/>
              <a:t>viscosity and gravity (buoyancy)</a:t>
            </a:r>
            <a:br>
              <a:rPr lang="en-US"/>
            </a:br>
            <a:endParaRPr lang="en-US"/>
          </a:p>
          <a:p>
            <a:pPr marL="609600" indent="-609600">
              <a:buFont typeface="Monotype Sorts" pitchFamily="2" charset="2"/>
              <a:buAutoNum type="arabicPeriod"/>
            </a:pPr>
            <a:r>
              <a:rPr lang="en-US"/>
              <a:t>Inertia isn’t relevant</a:t>
            </a:r>
          </a:p>
          <a:p>
            <a:pPr marL="609600" indent="-609600">
              <a:buFont typeface="Monotype Sorts" pitchFamily="2" charset="2"/>
              <a:buAutoNum type="arabicPeriod"/>
            </a:pPr>
            <a:r>
              <a:rPr lang="en-US"/>
              <a:t/>
            </a:r>
            <a:br>
              <a:rPr lang="en-US"/>
            </a:br>
            <a:r>
              <a:rPr lang="en-US"/>
              <a:t> </a:t>
            </a:r>
          </a:p>
          <a:p>
            <a:pPr marL="609600" indent="-609600">
              <a:buFont typeface="Monotype Sorts" pitchFamily="2" charset="2"/>
              <a:buAutoNum type="arabicPeriod"/>
            </a:pPr>
            <a:r>
              <a:rPr lang="en-US"/>
              <a:t> </a:t>
            </a:r>
          </a:p>
          <a:p>
            <a:pPr marL="609600" indent="-609600">
              <a:buFont typeface="Monotype Sorts" pitchFamily="2" charset="2"/>
              <a:buAutoNum type="arabicPeriod"/>
            </a:pPr>
            <a:r>
              <a:rPr lang="en-US"/>
              <a:t>Substitute </a:t>
            </a:r>
            <a:r>
              <a:rPr lang="en-US" i="1"/>
              <a:t>d/t</a:t>
            </a:r>
            <a:r>
              <a:rPr lang="en-US"/>
              <a:t> for </a:t>
            </a:r>
            <a:r>
              <a:rPr lang="en-US" i="1"/>
              <a:t>V</a:t>
            </a:r>
          </a:p>
          <a:p>
            <a:pPr marL="609600" indent="-609600">
              <a:buFont typeface="Monotype Sorts" pitchFamily="2" charset="2"/>
              <a:buAutoNum type="arabicPeriod"/>
            </a:pPr>
            <a:r>
              <a:rPr lang="en-US"/>
              <a:t> </a:t>
            </a:r>
          </a:p>
        </p:txBody>
      </p:sp>
      <p:graphicFrame>
        <p:nvGraphicFramePr>
          <p:cNvPr id="201732" name="Object 4"/>
          <p:cNvGraphicFramePr>
            <a:graphicFrameLocks noChangeAspect="1"/>
          </p:cNvGraphicFramePr>
          <p:nvPr/>
        </p:nvGraphicFramePr>
        <p:xfrm>
          <a:off x="1377950" y="2476500"/>
          <a:ext cx="1089025" cy="735013"/>
        </p:xfrm>
        <a:graphic>
          <a:graphicData uri="http://schemas.openxmlformats.org/presentationml/2006/ole">
            <p:oleObj spid="_x0000_s201732" name="Equation" r:id="rId4" imgW="1091880" imgH="736560" progId="Equation.DSMT4">
              <p:embed/>
            </p:oleObj>
          </a:graphicData>
        </a:graphic>
      </p:graphicFrame>
      <p:graphicFrame>
        <p:nvGraphicFramePr>
          <p:cNvPr id="201733" name="Object 5"/>
          <p:cNvGraphicFramePr>
            <a:graphicFrameLocks noChangeAspect="1"/>
          </p:cNvGraphicFramePr>
          <p:nvPr/>
        </p:nvGraphicFramePr>
        <p:xfrm>
          <a:off x="3659188" y="2659063"/>
          <a:ext cx="989012" cy="419100"/>
        </p:xfrm>
        <a:graphic>
          <a:graphicData uri="http://schemas.openxmlformats.org/presentationml/2006/ole">
            <p:oleObj spid="_x0000_s201733" name="Equation" r:id="rId5" imgW="990360" imgH="419040" progId="Equation.DSMT4">
              <p:embed/>
            </p:oleObj>
          </a:graphicData>
        </a:graphic>
      </p:graphicFrame>
      <p:graphicFrame>
        <p:nvGraphicFramePr>
          <p:cNvPr id="201734" name="Object 6"/>
          <p:cNvGraphicFramePr>
            <a:graphicFrameLocks noChangeAspect="1"/>
          </p:cNvGraphicFramePr>
          <p:nvPr/>
        </p:nvGraphicFramePr>
        <p:xfrm>
          <a:off x="5360988" y="2684463"/>
          <a:ext cx="1395412" cy="419100"/>
        </p:xfrm>
        <a:graphic>
          <a:graphicData uri="http://schemas.openxmlformats.org/presentationml/2006/ole">
            <p:oleObj spid="_x0000_s201734" name="Equation" r:id="rId6" imgW="1396800" imgH="419040" progId="Equation.DSMT4">
              <p:embed/>
            </p:oleObj>
          </a:graphicData>
        </a:graphic>
      </p:graphicFrame>
      <p:graphicFrame>
        <p:nvGraphicFramePr>
          <p:cNvPr id="201736" name="Object 8"/>
          <p:cNvGraphicFramePr>
            <a:graphicFrameLocks noChangeAspect="1"/>
          </p:cNvGraphicFramePr>
          <p:nvPr/>
        </p:nvGraphicFramePr>
        <p:xfrm>
          <a:off x="2927350" y="4559300"/>
          <a:ext cx="1000125" cy="735013"/>
        </p:xfrm>
        <a:graphic>
          <a:graphicData uri="http://schemas.openxmlformats.org/presentationml/2006/ole">
            <p:oleObj spid="_x0000_s201736" name="Equation" r:id="rId7" imgW="1002960" imgH="736560" progId="Equation.DSMT4">
              <p:embed/>
            </p:oleObj>
          </a:graphicData>
        </a:graphic>
      </p:graphicFrame>
      <p:graphicFrame>
        <p:nvGraphicFramePr>
          <p:cNvPr id="201737" name="Object 9"/>
          <p:cNvGraphicFramePr>
            <a:graphicFrameLocks noChangeAspect="1"/>
          </p:cNvGraphicFramePr>
          <p:nvPr/>
        </p:nvGraphicFramePr>
        <p:xfrm>
          <a:off x="4092575" y="4546600"/>
          <a:ext cx="936625" cy="735013"/>
        </p:xfrm>
        <a:graphic>
          <a:graphicData uri="http://schemas.openxmlformats.org/presentationml/2006/ole">
            <p:oleObj spid="_x0000_s201737" name="Equation" r:id="rId8" imgW="939600" imgH="736560" progId="Equation.DSMT4">
              <p:embed/>
            </p:oleObj>
          </a:graphicData>
        </a:graphic>
      </p:graphicFrame>
      <p:graphicFrame>
        <p:nvGraphicFramePr>
          <p:cNvPr id="201738" name="Object 10"/>
          <p:cNvGraphicFramePr>
            <a:graphicFrameLocks noChangeAspect="1"/>
          </p:cNvGraphicFramePr>
          <p:nvPr/>
        </p:nvGraphicFramePr>
        <p:xfrm>
          <a:off x="4594225" y="5194300"/>
          <a:ext cx="1558925" cy="785813"/>
        </p:xfrm>
        <a:graphic>
          <a:graphicData uri="http://schemas.openxmlformats.org/presentationml/2006/ole">
            <p:oleObj spid="_x0000_s201738" name="Equation" r:id="rId9" imgW="1562040" imgH="787320" progId="Equation.DSMT4">
              <p:embed/>
            </p:oleObj>
          </a:graphicData>
        </a:graphic>
      </p:graphicFrame>
      <p:graphicFrame>
        <p:nvGraphicFramePr>
          <p:cNvPr id="201739" name="Object 11"/>
          <p:cNvGraphicFramePr>
            <a:graphicFrameLocks noChangeAspect="1"/>
          </p:cNvGraphicFramePr>
          <p:nvPr/>
        </p:nvGraphicFramePr>
        <p:xfrm>
          <a:off x="1271588" y="6053138"/>
          <a:ext cx="2432050" cy="811212"/>
        </p:xfrm>
        <a:graphic>
          <a:graphicData uri="http://schemas.openxmlformats.org/presentationml/2006/ole">
            <p:oleObj spid="_x0000_s201739" name="Equation" r:id="rId10" imgW="2438280" imgH="812520" progId="Equation.DSMT4">
              <p:embed/>
            </p:oleObj>
          </a:graphicData>
        </a:graphic>
      </p:graphicFrame>
      <p:graphicFrame>
        <p:nvGraphicFramePr>
          <p:cNvPr id="201740" name="Object 12"/>
          <p:cNvGraphicFramePr>
            <a:graphicFrameLocks noChangeAspect="1"/>
          </p:cNvGraphicFramePr>
          <p:nvPr/>
        </p:nvGraphicFramePr>
        <p:xfrm>
          <a:off x="4229100" y="6053138"/>
          <a:ext cx="2851150" cy="811212"/>
        </p:xfrm>
        <a:graphic>
          <a:graphicData uri="http://schemas.openxmlformats.org/presentationml/2006/ole">
            <p:oleObj spid="_x0000_s201740" name="Equation" r:id="rId11" imgW="2857320" imgH="812520" progId="Equation.DSMT4">
              <p:embed/>
            </p:oleObj>
          </a:graphicData>
        </a:graphic>
      </p:graphicFrame>
      <p:graphicFrame>
        <p:nvGraphicFramePr>
          <p:cNvPr id="201741" name="Object 13"/>
          <p:cNvGraphicFramePr>
            <a:graphicFrameLocks noChangeAspect="1"/>
          </p:cNvGraphicFramePr>
          <p:nvPr/>
        </p:nvGraphicFramePr>
        <p:xfrm>
          <a:off x="1316038" y="3676650"/>
          <a:ext cx="2344737" cy="874713"/>
        </p:xfrm>
        <a:graphic>
          <a:graphicData uri="http://schemas.openxmlformats.org/presentationml/2006/ole">
            <p:oleObj spid="_x0000_s201741" name="Equation" r:id="rId12" imgW="2349360" imgH="876240" progId="Equation.DSMT4">
              <p:embed/>
            </p:oleObj>
          </a:graphicData>
        </a:graphic>
      </p:graphicFrame>
      <p:sp>
        <p:nvSpPr>
          <p:cNvPr id="201742" name="Line 14"/>
          <p:cNvSpPr>
            <a:spLocks noChangeShapeType="1"/>
          </p:cNvSpPr>
          <p:nvPr/>
        </p:nvSpPr>
        <p:spPr bwMode="auto">
          <a:xfrm>
            <a:off x="4838700" y="2832100"/>
            <a:ext cx="431800" cy="0"/>
          </a:xfrm>
          <a:prstGeom prst="line">
            <a:avLst/>
          </a:prstGeom>
          <a:noFill/>
          <a:ln w="12700">
            <a:solidFill>
              <a:schemeClr val="tx1"/>
            </a:solidFill>
            <a:round/>
            <a:headEnd type="none" w="lg" len="med"/>
            <a:tailEnd type="triangle" w="lg" len="med"/>
          </a:ln>
          <a:effectLst/>
        </p:spPr>
        <p:txBody>
          <a:bodyPr wrap="none" anchor="ctr">
            <a:spAutoFit/>
          </a:bodyPr>
          <a:lstStyle/>
          <a:p>
            <a:endParaRPr lang="en-US"/>
          </a:p>
        </p:txBody>
      </p:sp>
      <p:graphicFrame>
        <p:nvGraphicFramePr>
          <p:cNvPr id="201745" name="Object 17"/>
          <p:cNvGraphicFramePr>
            <a:graphicFrameLocks noChangeAspect="1"/>
          </p:cNvGraphicFramePr>
          <p:nvPr/>
        </p:nvGraphicFramePr>
        <p:xfrm>
          <a:off x="1263650" y="4559300"/>
          <a:ext cx="1584325" cy="785813"/>
        </p:xfrm>
        <a:graphic>
          <a:graphicData uri="http://schemas.openxmlformats.org/presentationml/2006/ole">
            <p:oleObj spid="_x0000_s201745" name="Equation" r:id="rId13" imgW="1587240" imgH="787320" progId="Equation.DSMT4">
              <p:embed/>
            </p:oleObj>
          </a:graphicData>
        </a:graphic>
      </p:graphicFrame>
      <p:grpSp>
        <p:nvGrpSpPr>
          <p:cNvPr id="201747" name="Group 19"/>
          <p:cNvGrpSpPr>
            <a:grpSpLocks/>
          </p:cNvGrpSpPr>
          <p:nvPr/>
        </p:nvGrpSpPr>
        <p:grpSpPr bwMode="auto">
          <a:xfrm>
            <a:off x="7912100" y="1816100"/>
            <a:ext cx="660400" cy="2032000"/>
            <a:chOff x="4704" y="2792"/>
            <a:chExt cx="416" cy="1280"/>
          </a:xfrm>
        </p:grpSpPr>
        <p:sp>
          <p:nvSpPr>
            <p:cNvPr id="201748" name="Rectangle 20"/>
            <p:cNvSpPr>
              <a:spLocks noChangeArrowheads="1"/>
            </p:cNvSpPr>
            <p:nvPr/>
          </p:nvSpPr>
          <p:spPr bwMode="auto">
            <a:xfrm>
              <a:off x="4704" y="2920"/>
              <a:ext cx="416" cy="1152"/>
            </a:xfrm>
            <a:prstGeom prst="rect">
              <a:avLst/>
            </a:prstGeom>
            <a:solidFill>
              <a:schemeClr val="hlink"/>
            </a:solidFill>
            <a:ln w="12700">
              <a:noFill/>
              <a:miter lim="800000"/>
              <a:headEnd type="none" w="lg" len="med"/>
              <a:tailEnd type="none" w="lg" len="med"/>
            </a:ln>
            <a:effectLst/>
          </p:spPr>
          <p:txBody>
            <a:bodyPr anchor="ctr">
              <a:spAutoFit/>
            </a:bodyPr>
            <a:lstStyle/>
            <a:p>
              <a:endParaRPr lang="en-US"/>
            </a:p>
          </p:txBody>
        </p:sp>
        <p:sp>
          <p:nvSpPr>
            <p:cNvPr id="201749" name="Freeform 21"/>
            <p:cNvSpPr>
              <a:spLocks/>
            </p:cNvSpPr>
            <p:nvPr/>
          </p:nvSpPr>
          <p:spPr bwMode="auto">
            <a:xfrm>
              <a:off x="4704" y="2792"/>
              <a:ext cx="416" cy="1280"/>
            </a:xfrm>
            <a:custGeom>
              <a:avLst/>
              <a:gdLst/>
              <a:ahLst/>
              <a:cxnLst>
                <a:cxn ang="0">
                  <a:pos x="0" y="0"/>
                </a:cxn>
                <a:cxn ang="0">
                  <a:pos x="0" y="1280"/>
                </a:cxn>
                <a:cxn ang="0">
                  <a:pos x="416" y="1280"/>
                </a:cxn>
                <a:cxn ang="0">
                  <a:pos x="416" y="0"/>
                </a:cxn>
              </a:cxnLst>
              <a:rect l="0" t="0" r="r" b="b"/>
              <a:pathLst>
                <a:path w="416" h="1280">
                  <a:moveTo>
                    <a:pt x="0" y="0"/>
                  </a:moveTo>
                  <a:lnTo>
                    <a:pt x="0" y="1280"/>
                  </a:lnTo>
                  <a:lnTo>
                    <a:pt x="416" y="1280"/>
                  </a:lnTo>
                  <a:lnTo>
                    <a:pt x="416" y="0"/>
                  </a:lnTo>
                </a:path>
              </a:pathLst>
            </a:custGeom>
            <a:noFill/>
            <a:ln w="12700" cap="flat" cmpd="sng">
              <a:solidFill>
                <a:schemeClr val="tx1"/>
              </a:solidFill>
              <a:prstDash val="solid"/>
              <a:round/>
              <a:headEnd type="none" w="lg" len="med"/>
              <a:tailEnd type="none" w="lg" len="med"/>
            </a:ln>
            <a:effectLst/>
          </p:spPr>
          <p:txBody>
            <a:bodyPr wrap="none" anchor="ctr">
              <a:spAutoFit/>
            </a:bodyPr>
            <a:lstStyle/>
            <a:p>
              <a:endParaRPr lang="en-US"/>
            </a:p>
          </p:txBody>
        </p:sp>
        <p:sp>
          <p:nvSpPr>
            <p:cNvPr id="201750" name="Oval 22"/>
            <p:cNvSpPr>
              <a:spLocks noChangeArrowheads="1"/>
            </p:cNvSpPr>
            <p:nvPr/>
          </p:nvSpPr>
          <p:spPr bwMode="auto">
            <a:xfrm>
              <a:off x="4800" y="3096"/>
              <a:ext cx="240" cy="240"/>
            </a:xfrm>
            <a:prstGeom prst="ellipse">
              <a:avLst/>
            </a:prstGeom>
            <a:solidFill>
              <a:schemeClr val="accent1"/>
            </a:solidFill>
            <a:ln w="12700">
              <a:noFill/>
              <a:round/>
              <a:headEnd type="none" w="lg" len="med"/>
              <a:tailEnd type="none" w="lg" len="med"/>
            </a:ln>
            <a:effectLst/>
          </p:spPr>
          <p:txBody>
            <a:bodyPr wrap="none" anchor="ctr">
              <a:spAutoFit/>
            </a:bodyPr>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017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017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20173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20174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20174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20173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2017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20173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499"/>
                                          </p:stCondLst>
                                        </p:cTn>
                                        <p:tgtEl>
                                          <p:spTgt spid="20173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499"/>
                                          </p:stCondLst>
                                        </p:cTn>
                                        <p:tgtEl>
                                          <p:spTgt spid="2017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554" name="Rectangle 1026"/>
          <p:cNvSpPr>
            <a:spLocks noGrp="1" noChangeArrowheads="1"/>
          </p:cNvSpPr>
          <p:nvPr>
            <p:ph type="title"/>
          </p:nvPr>
        </p:nvSpPr>
        <p:spPr>
          <a:effectLst/>
        </p:spPr>
        <p:txBody>
          <a:bodyPr/>
          <a:lstStyle/>
          <a:p>
            <a:r>
              <a:rPr lang="en-US"/>
              <a:t>Application of Dimensionless Parameters</a:t>
            </a:r>
          </a:p>
        </p:txBody>
      </p:sp>
      <p:sp>
        <p:nvSpPr>
          <p:cNvPr id="151555" name="Rectangle 1027"/>
          <p:cNvSpPr>
            <a:spLocks noGrp="1" noChangeArrowheads="1"/>
          </p:cNvSpPr>
          <p:nvPr>
            <p:ph type="body" idx="1"/>
          </p:nvPr>
        </p:nvSpPr>
        <p:spPr/>
        <p:txBody>
          <a:bodyPr/>
          <a:lstStyle/>
          <a:p>
            <a:pPr>
              <a:lnSpc>
                <a:spcPct val="90000"/>
              </a:lnSpc>
            </a:pPr>
            <a:r>
              <a:rPr lang="en-US"/>
              <a:t>Pipe Flow</a:t>
            </a:r>
          </a:p>
          <a:p>
            <a:pPr>
              <a:lnSpc>
                <a:spcPct val="90000"/>
              </a:lnSpc>
            </a:pPr>
            <a:r>
              <a:rPr lang="en-US"/>
              <a:t>Pump characterization</a:t>
            </a:r>
          </a:p>
          <a:p>
            <a:pPr>
              <a:lnSpc>
                <a:spcPct val="90000"/>
              </a:lnSpc>
            </a:pPr>
            <a:r>
              <a:rPr lang="en-US"/>
              <a:t>Model Studies and Similitude</a:t>
            </a:r>
          </a:p>
          <a:p>
            <a:pPr lvl="1">
              <a:lnSpc>
                <a:spcPct val="90000"/>
              </a:lnSpc>
            </a:pPr>
            <a:r>
              <a:rPr lang="en-US"/>
              <a:t>dams: spillways, turbines, tunnels</a:t>
            </a:r>
          </a:p>
          <a:p>
            <a:pPr lvl="1">
              <a:lnSpc>
                <a:spcPct val="90000"/>
              </a:lnSpc>
            </a:pPr>
            <a:r>
              <a:rPr lang="en-US"/>
              <a:t>harbors</a:t>
            </a:r>
          </a:p>
          <a:p>
            <a:pPr lvl="1">
              <a:lnSpc>
                <a:spcPct val="90000"/>
              </a:lnSpc>
            </a:pPr>
            <a:r>
              <a:rPr lang="en-US"/>
              <a:t>rivers</a:t>
            </a:r>
          </a:p>
          <a:p>
            <a:pPr lvl="1">
              <a:lnSpc>
                <a:spcPct val="90000"/>
              </a:lnSpc>
            </a:pPr>
            <a:r>
              <a:rPr lang="en-US"/>
              <a:t>ships</a:t>
            </a:r>
          </a:p>
          <a:p>
            <a:pPr lvl="1">
              <a:lnSpc>
                <a:spcPct val="90000"/>
              </a:lnSpc>
            </a:pPr>
            <a:r>
              <a:rPr lang="en-US"/>
              <a:t>...</a:t>
            </a:r>
          </a:p>
          <a:p>
            <a:pPr lvl="1">
              <a:lnSpc>
                <a:spcPct val="90000"/>
              </a:lnSpc>
            </a:pPr>
            <a:endParaRPr 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a:effectLst/>
        </p:spPr>
        <p:txBody>
          <a:bodyPr/>
          <a:lstStyle/>
          <a:p>
            <a:r>
              <a:rPr lang="en-US"/>
              <a:t>Example: Pipe Flow</a:t>
            </a:r>
          </a:p>
        </p:txBody>
      </p:sp>
      <p:graphicFrame>
        <p:nvGraphicFramePr>
          <p:cNvPr id="89095" name="Object 7"/>
          <p:cNvGraphicFramePr>
            <a:graphicFrameLocks noChangeAspect="1"/>
          </p:cNvGraphicFramePr>
          <p:nvPr/>
        </p:nvGraphicFramePr>
        <p:xfrm>
          <a:off x="1246188" y="6045200"/>
          <a:ext cx="2159000" cy="838200"/>
        </p:xfrm>
        <a:graphic>
          <a:graphicData uri="http://schemas.openxmlformats.org/presentationml/2006/ole">
            <p:oleObj spid="_x0000_s89095" name="Equation" r:id="rId4" imgW="2158920" imgH="838080" progId="Equation.DSMT4">
              <p:embed/>
            </p:oleObj>
          </a:graphicData>
        </a:graphic>
      </p:graphicFrame>
      <p:sp>
        <p:nvSpPr>
          <p:cNvPr id="89092" name="Comment 4"/>
          <p:cNvSpPr>
            <a:spLocks noChangeArrowheads="1"/>
          </p:cNvSpPr>
          <p:nvPr/>
        </p:nvSpPr>
        <p:spPr bwMode="auto">
          <a:xfrm>
            <a:off x="1068388" y="2516188"/>
            <a:ext cx="1397000"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Inertial</a:t>
            </a:r>
            <a:endParaRPr lang="en-US">
              <a:solidFill>
                <a:schemeClr val="folHlink"/>
              </a:solidFill>
              <a:latin typeface="MT Extra" pitchFamily="18" charset="2"/>
            </a:endParaRPr>
          </a:p>
        </p:txBody>
      </p:sp>
      <p:sp>
        <p:nvSpPr>
          <p:cNvPr id="89094" name="Comment 6"/>
          <p:cNvSpPr>
            <a:spLocks noChangeArrowheads="1"/>
          </p:cNvSpPr>
          <p:nvPr/>
        </p:nvSpPr>
        <p:spPr bwMode="auto">
          <a:xfrm>
            <a:off x="3201988" y="4090988"/>
            <a:ext cx="5232400"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diameter, length, roughness height</a:t>
            </a:r>
            <a:endParaRPr lang="en-US">
              <a:solidFill>
                <a:schemeClr val="folHlink"/>
              </a:solidFill>
              <a:latin typeface="MT Extra" pitchFamily="18" charset="2"/>
            </a:endParaRPr>
          </a:p>
        </p:txBody>
      </p:sp>
      <p:sp>
        <p:nvSpPr>
          <p:cNvPr id="89097" name="Comment 9"/>
          <p:cNvSpPr>
            <a:spLocks noChangeArrowheads="1"/>
          </p:cNvSpPr>
          <p:nvPr/>
        </p:nvSpPr>
        <p:spPr bwMode="auto">
          <a:xfrm>
            <a:off x="1081088" y="3036888"/>
            <a:ext cx="1676400"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Reynolds</a:t>
            </a:r>
            <a:endParaRPr lang="en-US">
              <a:solidFill>
                <a:schemeClr val="folHlink"/>
              </a:solidFill>
              <a:latin typeface="MT Extra" pitchFamily="18" charset="2"/>
            </a:endParaRPr>
          </a:p>
        </p:txBody>
      </p:sp>
      <p:sp>
        <p:nvSpPr>
          <p:cNvPr id="89098" name="Comment 10"/>
          <p:cNvSpPr>
            <a:spLocks noChangeArrowheads="1"/>
          </p:cNvSpPr>
          <p:nvPr/>
        </p:nvSpPr>
        <p:spPr bwMode="auto">
          <a:xfrm>
            <a:off x="1614488" y="5068888"/>
            <a:ext cx="685800"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i="1">
                <a:solidFill>
                  <a:schemeClr val="folHlink"/>
                </a:solidFill>
              </a:rPr>
              <a:t>l/D</a:t>
            </a:r>
          </a:p>
        </p:txBody>
      </p:sp>
      <p:sp>
        <p:nvSpPr>
          <p:cNvPr id="89100" name="Comment 12"/>
          <p:cNvSpPr>
            <a:spLocks noChangeArrowheads="1"/>
          </p:cNvSpPr>
          <p:nvPr/>
        </p:nvSpPr>
        <p:spPr bwMode="auto">
          <a:xfrm>
            <a:off x="2478088" y="2541588"/>
            <a:ext cx="1397000"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viscous</a:t>
            </a:r>
            <a:endParaRPr lang="en-US">
              <a:solidFill>
                <a:schemeClr val="folHlink"/>
              </a:solidFill>
              <a:latin typeface="MT Extra" pitchFamily="18" charset="2"/>
            </a:endParaRPr>
          </a:p>
        </p:txBody>
      </p:sp>
      <p:sp>
        <p:nvSpPr>
          <p:cNvPr id="89101" name="Comment 13"/>
          <p:cNvSpPr>
            <a:spLocks noChangeArrowheads="1"/>
          </p:cNvSpPr>
          <p:nvPr/>
        </p:nvSpPr>
        <p:spPr bwMode="auto">
          <a:xfrm>
            <a:off x="2833688" y="5056188"/>
            <a:ext cx="762000"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i="1">
                <a:solidFill>
                  <a:schemeClr val="folHlink"/>
                </a:solidFill>
                <a:latin typeface="Symbol" pitchFamily="18" charset="2"/>
              </a:rPr>
              <a:t>e</a:t>
            </a:r>
            <a:r>
              <a:rPr lang="en-US" i="1">
                <a:solidFill>
                  <a:schemeClr val="folHlink"/>
                </a:solidFill>
              </a:rPr>
              <a:t>/D</a:t>
            </a:r>
          </a:p>
        </p:txBody>
      </p:sp>
      <p:graphicFrame>
        <p:nvGraphicFramePr>
          <p:cNvPr id="89102" name="Object 14"/>
          <p:cNvGraphicFramePr>
            <a:graphicFrameLocks noChangeAspect="1"/>
          </p:cNvGraphicFramePr>
          <p:nvPr/>
        </p:nvGraphicFramePr>
        <p:xfrm>
          <a:off x="2159000" y="6072188"/>
          <a:ext cx="1193800" cy="722312"/>
        </p:xfrm>
        <a:graphic>
          <a:graphicData uri="http://schemas.openxmlformats.org/presentationml/2006/ole">
            <p:oleObj spid="_x0000_s89102" name="Equation" r:id="rId5" imgW="1193760" imgH="723600" progId="Equation.DSMT4">
              <p:embed/>
            </p:oleObj>
          </a:graphicData>
        </a:graphic>
      </p:graphicFrame>
      <p:sp>
        <p:nvSpPr>
          <p:cNvPr id="89091" name="Rectangle 3"/>
          <p:cNvSpPr>
            <a:spLocks noGrp="1" noChangeArrowheads="1"/>
          </p:cNvSpPr>
          <p:nvPr>
            <p:ph type="body" idx="1"/>
          </p:nvPr>
        </p:nvSpPr>
        <p:spPr>
          <a:xfrm>
            <a:off x="685800" y="1981200"/>
            <a:ext cx="7772400" cy="4445000"/>
          </a:xfrm>
          <a:noFill/>
        </p:spPr>
        <p:txBody>
          <a:bodyPr/>
          <a:lstStyle/>
          <a:p>
            <a:r>
              <a:rPr lang="en-US"/>
              <a:t>What are the important forces?</a:t>
            </a:r>
            <a:br>
              <a:rPr lang="en-US"/>
            </a:br>
            <a:r>
              <a:rPr lang="en-US"/>
              <a:t>______, ______, ________. Therefore _________ number and ______________.</a:t>
            </a:r>
          </a:p>
          <a:p>
            <a:r>
              <a:rPr lang="en-US"/>
              <a:t>What are the important geometric parameters? _________________________</a:t>
            </a:r>
          </a:p>
          <a:p>
            <a:pPr lvl="1"/>
            <a:r>
              <a:rPr lang="en-US"/>
              <a:t>Create dimensionless geometric groups</a:t>
            </a:r>
            <a:br>
              <a:rPr lang="en-US"/>
            </a:br>
            <a:r>
              <a:rPr lang="en-US"/>
              <a:t>______, ______</a:t>
            </a:r>
          </a:p>
          <a:p>
            <a:r>
              <a:rPr lang="en-US"/>
              <a:t>Write the functional relationship</a:t>
            </a:r>
          </a:p>
        </p:txBody>
      </p:sp>
      <p:sp>
        <p:nvSpPr>
          <p:cNvPr id="89103" name="Comment 15"/>
          <p:cNvSpPr>
            <a:spLocks noChangeArrowheads="1"/>
          </p:cNvSpPr>
          <p:nvPr/>
        </p:nvSpPr>
        <p:spPr bwMode="auto">
          <a:xfrm>
            <a:off x="4167188" y="2541588"/>
            <a:ext cx="1397000"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pressure</a:t>
            </a:r>
            <a:endParaRPr lang="en-US">
              <a:solidFill>
                <a:schemeClr val="folHlink"/>
              </a:solidFill>
              <a:latin typeface="MT Extra" pitchFamily="18" charset="2"/>
            </a:endParaRPr>
          </a:p>
        </p:txBody>
      </p:sp>
      <p:sp>
        <p:nvSpPr>
          <p:cNvPr id="89104" name="Comment 16"/>
          <p:cNvSpPr>
            <a:spLocks noChangeArrowheads="1"/>
          </p:cNvSpPr>
          <p:nvPr/>
        </p:nvSpPr>
        <p:spPr bwMode="auto">
          <a:xfrm>
            <a:off x="5018088" y="3049588"/>
            <a:ext cx="3149600"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pressure coefficient</a:t>
            </a:r>
            <a:endParaRPr lang="en-US">
              <a:solidFill>
                <a:schemeClr val="folHlink"/>
              </a:solidFill>
              <a:latin typeface="MT Extra" pitchFamily="18" charset="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890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8910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8910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8909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8910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8909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8909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8910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499"/>
                                          </p:stCondLst>
                                        </p:cTn>
                                        <p:tgtEl>
                                          <p:spTgt spid="8909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499"/>
                                          </p:stCondLst>
                                        </p:cTn>
                                        <p:tgtEl>
                                          <p:spTgt spid="891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092" grpId="0" autoUpdateAnimBg="0"/>
      <p:bldP spid="89094" grpId="0" autoUpdateAnimBg="0"/>
      <p:bldP spid="89097" grpId="0" autoUpdateAnimBg="0"/>
      <p:bldP spid="89098" grpId="0" autoUpdateAnimBg="0"/>
      <p:bldP spid="89100" grpId="0" autoUpdateAnimBg="0"/>
      <p:bldP spid="89101" grpId="0" autoUpdateAnimBg="0"/>
      <p:bldP spid="89103" grpId="0" autoUpdateAnimBg="0"/>
      <p:bldP spid="89104" grpId="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83" name="Rectangle 11"/>
          <p:cNvSpPr>
            <a:spLocks noGrp="1" noChangeArrowheads="1"/>
          </p:cNvSpPr>
          <p:nvPr>
            <p:ph type="title"/>
          </p:nvPr>
        </p:nvSpPr>
        <p:spPr>
          <a:effectLst/>
        </p:spPr>
        <p:txBody>
          <a:bodyPr/>
          <a:lstStyle/>
          <a:p>
            <a:pPr algn="l"/>
            <a:r>
              <a:rPr lang="en-US"/>
              <a:t>Example: Pipe Flow</a:t>
            </a:r>
          </a:p>
        </p:txBody>
      </p:sp>
      <p:graphicFrame>
        <p:nvGraphicFramePr>
          <p:cNvPr id="105486" name="Object 14"/>
          <p:cNvGraphicFramePr>
            <a:graphicFrameLocks noChangeAspect="1"/>
          </p:cNvGraphicFramePr>
          <p:nvPr/>
        </p:nvGraphicFramePr>
        <p:xfrm>
          <a:off x="4908550" y="5089525"/>
          <a:ext cx="2286000" cy="787400"/>
        </p:xfrm>
        <a:graphic>
          <a:graphicData uri="http://schemas.openxmlformats.org/presentationml/2006/ole">
            <p:oleObj spid="_x0000_s105486" name="Equation" r:id="rId4" imgW="2286000" imgH="787320" progId="Equation.DSMT4">
              <p:embed/>
            </p:oleObj>
          </a:graphicData>
        </a:graphic>
      </p:graphicFrame>
      <p:graphicFrame>
        <p:nvGraphicFramePr>
          <p:cNvPr id="105489" name="Object 17"/>
          <p:cNvGraphicFramePr>
            <a:graphicFrameLocks noChangeAspect="1"/>
          </p:cNvGraphicFramePr>
          <p:nvPr/>
        </p:nvGraphicFramePr>
        <p:xfrm>
          <a:off x="781050" y="5838825"/>
          <a:ext cx="3035300" cy="787400"/>
        </p:xfrm>
        <a:graphic>
          <a:graphicData uri="http://schemas.openxmlformats.org/presentationml/2006/ole">
            <p:oleObj spid="_x0000_s105489" name="Equation" r:id="rId5" imgW="3035160" imgH="787320" progId="Equation.DSMT4">
              <p:embed/>
            </p:oleObj>
          </a:graphicData>
        </a:graphic>
      </p:graphicFrame>
      <p:sp>
        <p:nvSpPr>
          <p:cNvPr id="105492" name="Line 20"/>
          <p:cNvSpPr>
            <a:spLocks noChangeShapeType="1"/>
          </p:cNvSpPr>
          <p:nvPr/>
        </p:nvSpPr>
        <p:spPr bwMode="auto">
          <a:xfrm>
            <a:off x="4508500" y="6451600"/>
            <a:ext cx="2514600" cy="0"/>
          </a:xfrm>
          <a:prstGeom prst="line">
            <a:avLst/>
          </a:prstGeom>
          <a:noFill/>
          <a:ln w="12700">
            <a:solidFill>
              <a:schemeClr val="tx1"/>
            </a:solidFill>
            <a:round/>
            <a:headEnd type="none" w="lg" len="med"/>
            <a:tailEnd type="none" w="lg" len="med"/>
          </a:ln>
          <a:effectLst/>
        </p:spPr>
        <p:txBody>
          <a:bodyPr wrap="none" anchor="ctr"/>
          <a:lstStyle/>
          <a:p>
            <a:endParaRPr lang="en-US"/>
          </a:p>
        </p:txBody>
      </p:sp>
      <p:graphicFrame>
        <p:nvGraphicFramePr>
          <p:cNvPr id="105493" name="Object 21"/>
          <p:cNvGraphicFramePr>
            <a:graphicFrameLocks noChangeAspect="1"/>
          </p:cNvGraphicFramePr>
          <p:nvPr/>
        </p:nvGraphicFramePr>
        <p:xfrm>
          <a:off x="7531100" y="5048250"/>
          <a:ext cx="1460500" cy="787400"/>
        </p:xfrm>
        <a:graphic>
          <a:graphicData uri="http://schemas.openxmlformats.org/presentationml/2006/ole">
            <p:oleObj spid="_x0000_s105493" name="Equation" r:id="rId6" imgW="1460160" imgH="787320" progId="Equation.DSMT4">
              <p:embed/>
            </p:oleObj>
          </a:graphicData>
        </a:graphic>
      </p:graphicFrame>
      <p:sp>
        <p:nvSpPr>
          <p:cNvPr id="105487" name="Comment 15"/>
          <p:cNvSpPr>
            <a:spLocks noChangeArrowheads="1"/>
          </p:cNvSpPr>
          <p:nvPr/>
        </p:nvSpPr>
        <p:spPr bwMode="auto">
          <a:xfrm>
            <a:off x="1182688" y="5068888"/>
            <a:ext cx="3022600"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i="1">
                <a:solidFill>
                  <a:schemeClr val="folHlink"/>
                </a:solidFill>
              </a:rPr>
              <a:t>C</a:t>
            </a:r>
            <a:r>
              <a:rPr lang="en-US" i="1" baseline="-25000">
                <a:solidFill>
                  <a:schemeClr val="folHlink"/>
                </a:solidFill>
              </a:rPr>
              <a:t>p</a:t>
            </a:r>
            <a:r>
              <a:rPr lang="en-US">
                <a:solidFill>
                  <a:schemeClr val="folHlink"/>
                </a:solidFill>
              </a:rPr>
              <a:t> proportional to </a:t>
            </a:r>
            <a:r>
              <a:rPr lang="en-US" i="1">
                <a:solidFill>
                  <a:schemeClr val="folHlink"/>
                </a:solidFill>
              </a:rPr>
              <a:t>l</a:t>
            </a:r>
            <a:endParaRPr lang="en-US">
              <a:solidFill>
                <a:schemeClr val="folHlink"/>
              </a:solidFill>
              <a:latin typeface="MT Extra" pitchFamily="18" charset="2"/>
            </a:endParaRPr>
          </a:p>
        </p:txBody>
      </p:sp>
      <p:sp>
        <p:nvSpPr>
          <p:cNvPr id="105490" name="Comment 18"/>
          <p:cNvSpPr>
            <a:spLocks noChangeArrowheads="1"/>
          </p:cNvSpPr>
          <p:nvPr/>
        </p:nvSpPr>
        <p:spPr bwMode="auto">
          <a:xfrm>
            <a:off x="4459288" y="6008688"/>
            <a:ext cx="3022600"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f is friction factor</a:t>
            </a:r>
            <a:endParaRPr lang="en-US">
              <a:solidFill>
                <a:schemeClr val="folHlink"/>
              </a:solidFill>
              <a:latin typeface="MT Extra" pitchFamily="18" charset="2"/>
            </a:endParaRPr>
          </a:p>
        </p:txBody>
      </p:sp>
      <p:graphicFrame>
        <p:nvGraphicFramePr>
          <p:cNvPr id="105494" name="Object 22"/>
          <p:cNvGraphicFramePr>
            <a:graphicFrameLocks noChangeAspect="1"/>
          </p:cNvGraphicFramePr>
          <p:nvPr/>
        </p:nvGraphicFramePr>
        <p:xfrm>
          <a:off x="6280150" y="342900"/>
          <a:ext cx="2400300" cy="787400"/>
        </p:xfrm>
        <a:graphic>
          <a:graphicData uri="http://schemas.openxmlformats.org/presentationml/2006/ole">
            <p:oleObj spid="_x0000_s105494" name="Equation" r:id="rId7" imgW="2400120" imgH="787320" progId="Equation.DSMT4">
              <p:embed/>
            </p:oleObj>
          </a:graphicData>
        </a:graphic>
      </p:graphicFrame>
      <p:sp>
        <p:nvSpPr>
          <p:cNvPr id="105484" name="Rectangle 12"/>
          <p:cNvSpPr>
            <a:spLocks noGrp="1" noChangeArrowheads="1"/>
          </p:cNvSpPr>
          <p:nvPr>
            <p:ph type="body" idx="1"/>
          </p:nvPr>
        </p:nvSpPr>
        <p:spPr/>
        <p:txBody>
          <a:bodyPr/>
          <a:lstStyle/>
          <a:p>
            <a:r>
              <a:rPr lang="en-US"/>
              <a:t>How will the results of dimensional analysis guide our experiments to determine the relationships that govern pipe flow?</a:t>
            </a:r>
          </a:p>
          <a:p>
            <a:r>
              <a:rPr lang="en-US"/>
              <a:t>If we hold the other two dimensionless parameters constant and increase the length to diameter ratio, how will C</a:t>
            </a:r>
            <a:r>
              <a:rPr lang="en-US" baseline="-25000"/>
              <a:t>p</a:t>
            </a:r>
            <a:r>
              <a:rPr lang="en-US"/>
              <a:t> change?</a:t>
            </a:r>
          </a:p>
        </p:txBody>
      </p:sp>
      <p:sp>
        <p:nvSpPr>
          <p:cNvPr id="105491" name="Line 19"/>
          <p:cNvSpPr>
            <a:spLocks noChangeShapeType="1"/>
          </p:cNvSpPr>
          <p:nvPr/>
        </p:nvSpPr>
        <p:spPr bwMode="auto">
          <a:xfrm>
            <a:off x="1257300" y="5588000"/>
            <a:ext cx="27940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0548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10548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0549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10548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0549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487" grpId="0" autoUpdateAnimBg="0"/>
      <p:bldP spid="105490" grpId="0" autoUpdateAnimBg="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256" name="Rectangle 104"/>
          <p:cNvSpPr>
            <a:spLocks noChangeArrowheads="1"/>
          </p:cNvSpPr>
          <p:nvPr/>
        </p:nvSpPr>
        <p:spPr bwMode="auto">
          <a:xfrm>
            <a:off x="1935163" y="1946275"/>
            <a:ext cx="5326062" cy="4183063"/>
          </a:xfrm>
          <a:prstGeom prst="rect">
            <a:avLst/>
          </a:prstGeom>
          <a:noFill/>
          <a:ln w="9525">
            <a:noFill/>
            <a:miter lim="800000"/>
            <a:headEnd/>
            <a:tailEnd/>
          </a:ln>
          <a:effectLst/>
        </p:spPr>
        <p:txBody>
          <a:bodyPr/>
          <a:lstStyle/>
          <a:p>
            <a:endParaRPr lang="en-US"/>
          </a:p>
        </p:txBody>
      </p:sp>
      <p:sp>
        <p:nvSpPr>
          <p:cNvPr id="177257" name="Line 105"/>
          <p:cNvSpPr>
            <a:spLocks noChangeShapeType="1"/>
          </p:cNvSpPr>
          <p:nvPr/>
        </p:nvSpPr>
        <p:spPr bwMode="auto">
          <a:xfrm>
            <a:off x="1935163" y="4872038"/>
            <a:ext cx="5326062" cy="1587"/>
          </a:xfrm>
          <a:prstGeom prst="line">
            <a:avLst/>
          </a:prstGeom>
          <a:noFill/>
          <a:ln w="0">
            <a:solidFill>
              <a:srgbClr val="0000FF"/>
            </a:solidFill>
            <a:prstDash val="sysDot"/>
            <a:round/>
            <a:headEnd/>
            <a:tailEnd/>
          </a:ln>
          <a:effectLst/>
        </p:spPr>
        <p:txBody>
          <a:bodyPr/>
          <a:lstStyle/>
          <a:p>
            <a:endParaRPr lang="en-US"/>
          </a:p>
        </p:txBody>
      </p:sp>
      <p:sp>
        <p:nvSpPr>
          <p:cNvPr id="177258" name="Line 106"/>
          <p:cNvSpPr>
            <a:spLocks noChangeShapeType="1"/>
          </p:cNvSpPr>
          <p:nvPr/>
        </p:nvSpPr>
        <p:spPr bwMode="auto">
          <a:xfrm>
            <a:off x="1935163" y="4137025"/>
            <a:ext cx="5326062" cy="1588"/>
          </a:xfrm>
          <a:prstGeom prst="line">
            <a:avLst/>
          </a:prstGeom>
          <a:noFill/>
          <a:ln w="0">
            <a:solidFill>
              <a:srgbClr val="0000FF"/>
            </a:solidFill>
            <a:prstDash val="sysDot"/>
            <a:round/>
            <a:headEnd/>
            <a:tailEnd/>
          </a:ln>
          <a:effectLst/>
        </p:spPr>
        <p:txBody>
          <a:bodyPr/>
          <a:lstStyle/>
          <a:p>
            <a:endParaRPr lang="en-US"/>
          </a:p>
        </p:txBody>
      </p:sp>
      <p:sp>
        <p:nvSpPr>
          <p:cNvPr id="177259" name="Line 107"/>
          <p:cNvSpPr>
            <a:spLocks noChangeShapeType="1"/>
          </p:cNvSpPr>
          <p:nvPr/>
        </p:nvSpPr>
        <p:spPr bwMode="auto">
          <a:xfrm>
            <a:off x="1935163" y="3613150"/>
            <a:ext cx="5326062" cy="1588"/>
          </a:xfrm>
          <a:prstGeom prst="line">
            <a:avLst/>
          </a:prstGeom>
          <a:noFill/>
          <a:ln w="0">
            <a:solidFill>
              <a:srgbClr val="0000FF"/>
            </a:solidFill>
            <a:prstDash val="sysDot"/>
            <a:round/>
            <a:headEnd/>
            <a:tailEnd/>
          </a:ln>
          <a:effectLst/>
        </p:spPr>
        <p:txBody>
          <a:bodyPr/>
          <a:lstStyle/>
          <a:p>
            <a:endParaRPr lang="en-US"/>
          </a:p>
        </p:txBody>
      </p:sp>
      <p:sp>
        <p:nvSpPr>
          <p:cNvPr id="177260" name="Line 108"/>
          <p:cNvSpPr>
            <a:spLocks noChangeShapeType="1"/>
          </p:cNvSpPr>
          <p:nvPr/>
        </p:nvSpPr>
        <p:spPr bwMode="auto">
          <a:xfrm>
            <a:off x="1935163" y="3203575"/>
            <a:ext cx="5326062" cy="1588"/>
          </a:xfrm>
          <a:prstGeom prst="line">
            <a:avLst/>
          </a:prstGeom>
          <a:noFill/>
          <a:ln w="0">
            <a:solidFill>
              <a:srgbClr val="0000FF"/>
            </a:solidFill>
            <a:prstDash val="sysDot"/>
            <a:round/>
            <a:headEnd/>
            <a:tailEnd/>
          </a:ln>
          <a:effectLst/>
        </p:spPr>
        <p:txBody>
          <a:bodyPr/>
          <a:lstStyle/>
          <a:p>
            <a:endParaRPr lang="en-US"/>
          </a:p>
        </p:txBody>
      </p:sp>
      <p:sp>
        <p:nvSpPr>
          <p:cNvPr id="177261" name="Line 109"/>
          <p:cNvSpPr>
            <a:spLocks noChangeShapeType="1"/>
          </p:cNvSpPr>
          <p:nvPr/>
        </p:nvSpPr>
        <p:spPr bwMode="auto">
          <a:xfrm>
            <a:off x="1935163" y="2870200"/>
            <a:ext cx="5326062" cy="1588"/>
          </a:xfrm>
          <a:prstGeom prst="line">
            <a:avLst/>
          </a:prstGeom>
          <a:noFill/>
          <a:ln w="0">
            <a:solidFill>
              <a:srgbClr val="0000FF"/>
            </a:solidFill>
            <a:prstDash val="sysDot"/>
            <a:round/>
            <a:headEnd/>
            <a:tailEnd/>
          </a:ln>
          <a:effectLst/>
        </p:spPr>
        <p:txBody>
          <a:bodyPr/>
          <a:lstStyle/>
          <a:p>
            <a:endParaRPr lang="en-US"/>
          </a:p>
        </p:txBody>
      </p:sp>
      <p:sp>
        <p:nvSpPr>
          <p:cNvPr id="177262" name="Line 110"/>
          <p:cNvSpPr>
            <a:spLocks noChangeShapeType="1"/>
          </p:cNvSpPr>
          <p:nvPr/>
        </p:nvSpPr>
        <p:spPr bwMode="auto">
          <a:xfrm>
            <a:off x="1935163" y="2593975"/>
            <a:ext cx="5326062" cy="1588"/>
          </a:xfrm>
          <a:prstGeom prst="line">
            <a:avLst/>
          </a:prstGeom>
          <a:noFill/>
          <a:ln w="0">
            <a:solidFill>
              <a:srgbClr val="0000FF"/>
            </a:solidFill>
            <a:prstDash val="sysDot"/>
            <a:round/>
            <a:headEnd/>
            <a:tailEnd/>
          </a:ln>
          <a:effectLst/>
        </p:spPr>
        <p:txBody>
          <a:bodyPr/>
          <a:lstStyle/>
          <a:p>
            <a:endParaRPr lang="en-US"/>
          </a:p>
        </p:txBody>
      </p:sp>
      <p:sp>
        <p:nvSpPr>
          <p:cNvPr id="177263" name="Line 111"/>
          <p:cNvSpPr>
            <a:spLocks noChangeShapeType="1"/>
          </p:cNvSpPr>
          <p:nvPr/>
        </p:nvSpPr>
        <p:spPr bwMode="auto">
          <a:xfrm>
            <a:off x="1935163" y="2355850"/>
            <a:ext cx="5326062" cy="1588"/>
          </a:xfrm>
          <a:prstGeom prst="line">
            <a:avLst/>
          </a:prstGeom>
          <a:noFill/>
          <a:ln w="0">
            <a:solidFill>
              <a:srgbClr val="0000FF"/>
            </a:solidFill>
            <a:prstDash val="sysDot"/>
            <a:round/>
            <a:headEnd/>
            <a:tailEnd/>
          </a:ln>
          <a:effectLst/>
        </p:spPr>
        <p:txBody>
          <a:bodyPr/>
          <a:lstStyle/>
          <a:p>
            <a:endParaRPr lang="en-US"/>
          </a:p>
        </p:txBody>
      </p:sp>
      <p:sp>
        <p:nvSpPr>
          <p:cNvPr id="177264" name="Line 112"/>
          <p:cNvSpPr>
            <a:spLocks noChangeShapeType="1"/>
          </p:cNvSpPr>
          <p:nvPr/>
        </p:nvSpPr>
        <p:spPr bwMode="auto">
          <a:xfrm>
            <a:off x="1935163" y="2136775"/>
            <a:ext cx="5326062" cy="1588"/>
          </a:xfrm>
          <a:prstGeom prst="line">
            <a:avLst/>
          </a:prstGeom>
          <a:noFill/>
          <a:ln w="0">
            <a:solidFill>
              <a:srgbClr val="0000FF"/>
            </a:solidFill>
            <a:prstDash val="sysDot"/>
            <a:round/>
            <a:headEnd/>
            <a:tailEnd/>
          </a:ln>
          <a:effectLst/>
        </p:spPr>
        <p:txBody>
          <a:bodyPr/>
          <a:lstStyle/>
          <a:p>
            <a:endParaRPr lang="en-US"/>
          </a:p>
        </p:txBody>
      </p:sp>
      <p:sp>
        <p:nvSpPr>
          <p:cNvPr id="177265" name="Line 113"/>
          <p:cNvSpPr>
            <a:spLocks noChangeShapeType="1"/>
          </p:cNvSpPr>
          <p:nvPr/>
        </p:nvSpPr>
        <p:spPr bwMode="auto">
          <a:xfrm>
            <a:off x="1955800" y="1147763"/>
            <a:ext cx="5326063" cy="1587"/>
          </a:xfrm>
          <a:prstGeom prst="line">
            <a:avLst/>
          </a:prstGeom>
          <a:noFill/>
          <a:ln w="0" cap="sq">
            <a:solidFill>
              <a:schemeClr val="folHlink"/>
            </a:solidFill>
            <a:miter lim="800000"/>
            <a:headEnd/>
            <a:tailEnd/>
          </a:ln>
          <a:effectLst/>
        </p:spPr>
        <p:txBody>
          <a:bodyPr/>
          <a:lstStyle/>
          <a:p>
            <a:endParaRPr lang="en-US"/>
          </a:p>
        </p:txBody>
      </p:sp>
      <p:sp>
        <p:nvSpPr>
          <p:cNvPr id="177266" name="Line 114"/>
          <p:cNvSpPr>
            <a:spLocks noChangeShapeType="1"/>
          </p:cNvSpPr>
          <p:nvPr/>
        </p:nvSpPr>
        <p:spPr bwMode="auto">
          <a:xfrm>
            <a:off x="2259013"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67" name="Line 115"/>
          <p:cNvSpPr>
            <a:spLocks noChangeShapeType="1"/>
          </p:cNvSpPr>
          <p:nvPr/>
        </p:nvSpPr>
        <p:spPr bwMode="auto">
          <a:xfrm>
            <a:off x="243998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68" name="Line 116"/>
          <p:cNvSpPr>
            <a:spLocks noChangeShapeType="1"/>
          </p:cNvSpPr>
          <p:nvPr/>
        </p:nvSpPr>
        <p:spPr bwMode="auto">
          <a:xfrm>
            <a:off x="257333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69" name="Line 117"/>
          <p:cNvSpPr>
            <a:spLocks noChangeShapeType="1"/>
          </p:cNvSpPr>
          <p:nvPr/>
        </p:nvSpPr>
        <p:spPr bwMode="auto">
          <a:xfrm>
            <a:off x="2678113"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70" name="Line 118"/>
          <p:cNvSpPr>
            <a:spLocks noChangeShapeType="1"/>
          </p:cNvSpPr>
          <p:nvPr/>
        </p:nvSpPr>
        <p:spPr bwMode="auto">
          <a:xfrm>
            <a:off x="276383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71" name="Line 119"/>
          <p:cNvSpPr>
            <a:spLocks noChangeShapeType="1"/>
          </p:cNvSpPr>
          <p:nvPr/>
        </p:nvSpPr>
        <p:spPr bwMode="auto">
          <a:xfrm>
            <a:off x="2830513"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72" name="Line 120"/>
          <p:cNvSpPr>
            <a:spLocks noChangeShapeType="1"/>
          </p:cNvSpPr>
          <p:nvPr/>
        </p:nvSpPr>
        <p:spPr bwMode="auto">
          <a:xfrm>
            <a:off x="289718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73" name="Line 121"/>
          <p:cNvSpPr>
            <a:spLocks noChangeShapeType="1"/>
          </p:cNvSpPr>
          <p:nvPr/>
        </p:nvSpPr>
        <p:spPr bwMode="auto">
          <a:xfrm>
            <a:off x="295433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74" name="Line 122"/>
          <p:cNvSpPr>
            <a:spLocks noChangeShapeType="1"/>
          </p:cNvSpPr>
          <p:nvPr/>
        </p:nvSpPr>
        <p:spPr bwMode="auto">
          <a:xfrm>
            <a:off x="331628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75" name="Line 123"/>
          <p:cNvSpPr>
            <a:spLocks noChangeShapeType="1"/>
          </p:cNvSpPr>
          <p:nvPr/>
        </p:nvSpPr>
        <p:spPr bwMode="auto">
          <a:xfrm>
            <a:off x="350678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76" name="Line 124"/>
          <p:cNvSpPr>
            <a:spLocks noChangeShapeType="1"/>
          </p:cNvSpPr>
          <p:nvPr/>
        </p:nvSpPr>
        <p:spPr bwMode="auto">
          <a:xfrm>
            <a:off x="364013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77" name="Line 125"/>
          <p:cNvSpPr>
            <a:spLocks noChangeShapeType="1"/>
          </p:cNvSpPr>
          <p:nvPr/>
        </p:nvSpPr>
        <p:spPr bwMode="auto">
          <a:xfrm>
            <a:off x="3744913"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78" name="Line 126"/>
          <p:cNvSpPr>
            <a:spLocks noChangeShapeType="1"/>
          </p:cNvSpPr>
          <p:nvPr/>
        </p:nvSpPr>
        <p:spPr bwMode="auto">
          <a:xfrm>
            <a:off x="383063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79" name="Line 127"/>
          <p:cNvSpPr>
            <a:spLocks noChangeShapeType="1"/>
          </p:cNvSpPr>
          <p:nvPr/>
        </p:nvSpPr>
        <p:spPr bwMode="auto">
          <a:xfrm>
            <a:off x="3897313"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80" name="Line 128"/>
          <p:cNvSpPr>
            <a:spLocks noChangeShapeType="1"/>
          </p:cNvSpPr>
          <p:nvPr/>
        </p:nvSpPr>
        <p:spPr bwMode="auto">
          <a:xfrm>
            <a:off x="396398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81" name="Line 129"/>
          <p:cNvSpPr>
            <a:spLocks noChangeShapeType="1"/>
          </p:cNvSpPr>
          <p:nvPr/>
        </p:nvSpPr>
        <p:spPr bwMode="auto">
          <a:xfrm>
            <a:off x="4011613"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82" name="Line 130"/>
          <p:cNvSpPr>
            <a:spLocks noChangeShapeType="1"/>
          </p:cNvSpPr>
          <p:nvPr/>
        </p:nvSpPr>
        <p:spPr bwMode="auto">
          <a:xfrm>
            <a:off x="438308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83" name="Line 131"/>
          <p:cNvSpPr>
            <a:spLocks noChangeShapeType="1"/>
          </p:cNvSpPr>
          <p:nvPr/>
        </p:nvSpPr>
        <p:spPr bwMode="auto">
          <a:xfrm>
            <a:off x="4573588" y="1946275"/>
            <a:ext cx="1587" cy="4183063"/>
          </a:xfrm>
          <a:prstGeom prst="line">
            <a:avLst/>
          </a:prstGeom>
          <a:noFill/>
          <a:ln w="0">
            <a:solidFill>
              <a:srgbClr val="3366FF"/>
            </a:solidFill>
            <a:prstDash val="sysDot"/>
            <a:round/>
            <a:headEnd/>
            <a:tailEnd/>
          </a:ln>
          <a:effectLst/>
        </p:spPr>
        <p:txBody>
          <a:bodyPr/>
          <a:lstStyle/>
          <a:p>
            <a:endParaRPr lang="en-US"/>
          </a:p>
        </p:txBody>
      </p:sp>
      <p:sp>
        <p:nvSpPr>
          <p:cNvPr id="177284" name="Line 132"/>
          <p:cNvSpPr>
            <a:spLocks noChangeShapeType="1"/>
          </p:cNvSpPr>
          <p:nvPr/>
        </p:nvSpPr>
        <p:spPr bwMode="auto">
          <a:xfrm>
            <a:off x="4708525"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85" name="Line 133"/>
          <p:cNvSpPr>
            <a:spLocks noChangeShapeType="1"/>
          </p:cNvSpPr>
          <p:nvPr/>
        </p:nvSpPr>
        <p:spPr bwMode="auto">
          <a:xfrm>
            <a:off x="481330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86" name="Line 134"/>
          <p:cNvSpPr>
            <a:spLocks noChangeShapeType="1"/>
          </p:cNvSpPr>
          <p:nvPr/>
        </p:nvSpPr>
        <p:spPr bwMode="auto">
          <a:xfrm>
            <a:off x="4899025"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87" name="Line 135"/>
          <p:cNvSpPr>
            <a:spLocks noChangeShapeType="1"/>
          </p:cNvSpPr>
          <p:nvPr/>
        </p:nvSpPr>
        <p:spPr bwMode="auto">
          <a:xfrm>
            <a:off x="496570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88" name="Line 136"/>
          <p:cNvSpPr>
            <a:spLocks noChangeShapeType="1"/>
          </p:cNvSpPr>
          <p:nvPr/>
        </p:nvSpPr>
        <p:spPr bwMode="auto">
          <a:xfrm>
            <a:off x="5032375"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89" name="Line 137"/>
          <p:cNvSpPr>
            <a:spLocks noChangeShapeType="1"/>
          </p:cNvSpPr>
          <p:nvPr/>
        </p:nvSpPr>
        <p:spPr bwMode="auto">
          <a:xfrm>
            <a:off x="508000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90" name="Line 138"/>
          <p:cNvSpPr>
            <a:spLocks noChangeShapeType="1"/>
          </p:cNvSpPr>
          <p:nvPr/>
        </p:nvSpPr>
        <p:spPr bwMode="auto">
          <a:xfrm>
            <a:off x="5451475"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91" name="Line 139"/>
          <p:cNvSpPr>
            <a:spLocks noChangeShapeType="1"/>
          </p:cNvSpPr>
          <p:nvPr/>
        </p:nvSpPr>
        <p:spPr bwMode="auto">
          <a:xfrm>
            <a:off x="5641975"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92" name="Line 140"/>
          <p:cNvSpPr>
            <a:spLocks noChangeShapeType="1"/>
          </p:cNvSpPr>
          <p:nvPr/>
        </p:nvSpPr>
        <p:spPr bwMode="auto">
          <a:xfrm>
            <a:off x="5775325"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93" name="Line 141"/>
          <p:cNvSpPr>
            <a:spLocks noChangeShapeType="1"/>
          </p:cNvSpPr>
          <p:nvPr/>
        </p:nvSpPr>
        <p:spPr bwMode="auto">
          <a:xfrm>
            <a:off x="588010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94" name="Line 142"/>
          <p:cNvSpPr>
            <a:spLocks noChangeShapeType="1"/>
          </p:cNvSpPr>
          <p:nvPr/>
        </p:nvSpPr>
        <p:spPr bwMode="auto">
          <a:xfrm>
            <a:off x="595630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95" name="Line 143"/>
          <p:cNvSpPr>
            <a:spLocks noChangeShapeType="1"/>
          </p:cNvSpPr>
          <p:nvPr/>
        </p:nvSpPr>
        <p:spPr bwMode="auto">
          <a:xfrm>
            <a:off x="603250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96" name="Line 144"/>
          <p:cNvSpPr>
            <a:spLocks noChangeShapeType="1"/>
          </p:cNvSpPr>
          <p:nvPr/>
        </p:nvSpPr>
        <p:spPr bwMode="auto">
          <a:xfrm>
            <a:off x="608965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97" name="Line 145"/>
          <p:cNvSpPr>
            <a:spLocks noChangeShapeType="1"/>
          </p:cNvSpPr>
          <p:nvPr/>
        </p:nvSpPr>
        <p:spPr bwMode="auto">
          <a:xfrm>
            <a:off x="614680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98" name="Line 146"/>
          <p:cNvSpPr>
            <a:spLocks noChangeShapeType="1"/>
          </p:cNvSpPr>
          <p:nvPr/>
        </p:nvSpPr>
        <p:spPr bwMode="auto">
          <a:xfrm>
            <a:off x="6518275"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299" name="Line 147"/>
          <p:cNvSpPr>
            <a:spLocks noChangeShapeType="1"/>
          </p:cNvSpPr>
          <p:nvPr/>
        </p:nvSpPr>
        <p:spPr bwMode="auto">
          <a:xfrm>
            <a:off x="6708775"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300" name="Line 148"/>
          <p:cNvSpPr>
            <a:spLocks noChangeShapeType="1"/>
          </p:cNvSpPr>
          <p:nvPr/>
        </p:nvSpPr>
        <p:spPr bwMode="auto">
          <a:xfrm>
            <a:off x="6842125"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301" name="Line 149"/>
          <p:cNvSpPr>
            <a:spLocks noChangeShapeType="1"/>
          </p:cNvSpPr>
          <p:nvPr/>
        </p:nvSpPr>
        <p:spPr bwMode="auto">
          <a:xfrm>
            <a:off x="6937375"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302" name="Line 150"/>
          <p:cNvSpPr>
            <a:spLocks noChangeShapeType="1"/>
          </p:cNvSpPr>
          <p:nvPr/>
        </p:nvSpPr>
        <p:spPr bwMode="auto">
          <a:xfrm>
            <a:off x="702310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303" name="Line 151"/>
          <p:cNvSpPr>
            <a:spLocks noChangeShapeType="1"/>
          </p:cNvSpPr>
          <p:nvPr/>
        </p:nvSpPr>
        <p:spPr bwMode="auto">
          <a:xfrm>
            <a:off x="709930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304" name="Line 152"/>
          <p:cNvSpPr>
            <a:spLocks noChangeShapeType="1"/>
          </p:cNvSpPr>
          <p:nvPr/>
        </p:nvSpPr>
        <p:spPr bwMode="auto">
          <a:xfrm>
            <a:off x="715645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305" name="Line 153"/>
          <p:cNvSpPr>
            <a:spLocks noChangeShapeType="1"/>
          </p:cNvSpPr>
          <p:nvPr/>
        </p:nvSpPr>
        <p:spPr bwMode="auto">
          <a:xfrm>
            <a:off x="7213600" y="1946275"/>
            <a:ext cx="1588" cy="4183063"/>
          </a:xfrm>
          <a:prstGeom prst="line">
            <a:avLst/>
          </a:prstGeom>
          <a:noFill/>
          <a:ln w="0">
            <a:solidFill>
              <a:srgbClr val="3366FF"/>
            </a:solidFill>
            <a:prstDash val="sysDot"/>
            <a:round/>
            <a:headEnd/>
            <a:tailEnd/>
          </a:ln>
          <a:effectLst/>
        </p:spPr>
        <p:txBody>
          <a:bodyPr/>
          <a:lstStyle/>
          <a:p>
            <a:endParaRPr lang="en-US"/>
          </a:p>
        </p:txBody>
      </p:sp>
      <p:sp>
        <p:nvSpPr>
          <p:cNvPr id="177306" name="Line 154"/>
          <p:cNvSpPr>
            <a:spLocks noChangeShapeType="1"/>
          </p:cNvSpPr>
          <p:nvPr/>
        </p:nvSpPr>
        <p:spPr bwMode="auto">
          <a:xfrm>
            <a:off x="3001963" y="1946275"/>
            <a:ext cx="1587" cy="4183063"/>
          </a:xfrm>
          <a:prstGeom prst="line">
            <a:avLst/>
          </a:prstGeom>
          <a:noFill/>
          <a:ln w="0" cap="sq">
            <a:solidFill>
              <a:srgbClr val="FFFF00"/>
            </a:solidFill>
            <a:miter lim="800000"/>
            <a:headEnd/>
            <a:tailEnd/>
          </a:ln>
          <a:effectLst/>
        </p:spPr>
        <p:txBody>
          <a:bodyPr/>
          <a:lstStyle/>
          <a:p>
            <a:endParaRPr lang="en-US"/>
          </a:p>
        </p:txBody>
      </p:sp>
      <p:sp>
        <p:nvSpPr>
          <p:cNvPr id="177307" name="Line 155"/>
          <p:cNvSpPr>
            <a:spLocks noChangeShapeType="1"/>
          </p:cNvSpPr>
          <p:nvPr/>
        </p:nvSpPr>
        <p:spPr bwMode="auto">
          <a:xfrm>
            <a:off x="4068763" y="1946275"/>
            <a:ext cx="1587" cy="4183063"/>
          </a:xfrm>
          <a:prstGeom prst="line">
            <a:avLst/>
          </a:prstGeom>
          <a:noFill/>
          <a:ln w="0" cap="sq">
            <a:solidFill>
              <a:srgbClr val="FFFF00"/>
            </a:solidFill>
            <a:miter lim="800000"/>
            <a:headEnd/>
            <a:tailEnd/>
          </a:ln>
          <a:effectLst/>
        </p:spPr>
        <p:txBody>
          <a:bodyPr/>
          <a:lstStyle/>
          <a:p>
            <a:endParaRPr lang="en-US"/>
          </a:p>
        </p:txBody>
      </p:sp>
      <p:sp>
        <p:nvSpPr>
          <p:cNvPr id="177308" name="Line 156"/>
          <p:cNvSpPr>
            <a:spLocks noChangeShapeType="1"/>
          </p:cNvSpPr>
          <p:nvPr/>
        </p:nvSpPr>
        <p:spPr bwMode="auto">
          <a:xfrm>
            <a:off x="5127625" y="1946275"/>
            <a:ext cx="1588" cy="4183063"/>
          </a:xfrm>
          <a:prstGeom prst="line">
            <a:avLst/>
          </a:prstGeom>
          <a:noFill/>
          <a:ln w="0" cap="sq">
            <a:solidFill>
              <a:srgbClr val="FFFF00"/>
            </a:solidFill>
            <a:miter lim="800000"/>
            <a:headEnd/>
            <a:tailEnd/>
          </a:ln>
          <a:effectLst/>
        </p:spPr>
        <p:txBody>
          <a:bodyPr/>
          <a:lstStyle/>
          <a:p>
            <a:endParaRPr lang="en-US"/>
          </a:p>
        </p:txBody>
      </p:sp>
      <p:sp>
        <p:nvSpPr>
          <p:cNvPr id="177309" name="Line 157"/>
          <p:cNvSpPr>
            <a:spLocks noChangeShapeType="1"/>
          </p:cNvSpPr>
          <p:nvPr/>
        </p:nvSpPr>
        <p:spPr bwMode="auto">
          <a:xfrm>
            <a:off x="6194425" y="1946275"/>
            <a:ext cx="1588" cy="4183063"/>
          </a:xfrm>
          <a:prstGeom prst="line">
            <a:avLst/>
          </a:prstGeom>
          <a:noFill/>
          <a:ln w="0" cap="sq">
            <a:solidFill>
              <a:srgbClr val="FFFF00"/>
            </a:solidFill>
            <a:miter lim="800000"/>
            <a:headEnd/>
            <a:tailEnd/>
          </a:ln>
          <a:effectLst/>
        </p:spPr>
        <p:txBody>
          <a:bodyPr/>
          <a:lstStyle/>
          <a:p>
            <a:endParaRPr lang="en-US"/>
          </a:p>
        </p:txBody>
      </p:sp>
      <p:sp>
        <p:nvSpPr>
          <p:cNvPr id="177310" name="Line 158"/>
          <p:cNvSpPr>
            <a:spLocks noChangeShapeType="1"/>
          </p:cNvSpPr>
          <p:nvPr/>
        </p:nvSpPr>
        <p:spPr bwMode="auto">
          <a:xfrm>
            <a:off x="7261225" y="1946275"/>
            <a:ext cx="1588" cy="4183063"/>
          </a:xfrm>
          <a:prstGeom prst="line">
            <a:avLst/>
          </a:prstGeom>
          <a:noFill/>
          <a:ln w="0" cap="sq">
            <a:solidFill>
              <a:schemeClr val="folHlink"/>
            </a:solidFill>
            <a:miter lim="800000"/>
            <a:headEnd/>
            <a:tailEnd/>
          </a:ln>
          <a:effectLst/>
        </p:spPr>
        <p:txBody>
          <a:bodyPr/>
          <a:lstStyle/>
          <a:p>
            <a:endParaRPr lang="en-US"/>
          </a:p>
        </p:txBody>
      </p:sp>
      <p:sp>
        <p:nvSpPr>
          <p:cNvPr id="177312" name="Line 160"/>
          <p:cNvSpPr>
            <a:spLocks noChangeShapeType="1"/>
          </p:cNvSpPr>
          <p:nvPr/>
        </p:nvSpPr>
        <p:spPr bwMode="auto">
          <a:xfrm>
            <a:off x="1935163" y="1946275"/>
            <a:ext cx="1587" cy="4183063"/>
          </a:xfrm>
          <a:prstGeom prst="line">
            <a:avLst/>
          </a:prstGeom>
          <a:noFill/>
          <a:ln w="0" cap="sq">
            <a:solidFill>
              <a:schemeClr val="tx1"/>
            </a:solidFill>
            <a:miter lim="800000"/>
            <a:headEnd/>
            <a:tailEnd/>
          </a:ln>
          <a:effectLst/>
        </p:spPr>
        <p:txBody>
          <a:bodyPr/>
          <a:lstStyle/>
          <a:p>
            <a:endParaRPr lang="en-US"/>
          </a:p>
        </p:txBody>
      </p:sp>
      <p:sp>
        <p:nvSpPr>
          <p:cNvPr id="177313" name="Line 161"/>
          <p:cNvSpPr>
            <a:spLocks noChangeShapeType="1"/>
          </p:cNvSpPr>
          <p:nvPr/>
        </p:nvSpPr>
        <p:spPr bwMode="auto">
          <a:xfrm>
            <a:off x="1878013" y="6129338"/>
            <a:ext cx="114300" cy="1587"/>
          </a:xfrm>
          <a:prstGeom prst="line">
            <a:avLst/>
          </a:prstGeom>
          <a:noFill/>
          <a:ln w="0" cap="sq">
            <a:solidFill>
              <a:schemeClr val="tx1"/>
            </a:solidFill>
            <a:miter lim="800000"/>
            <a:headEnd/>
            <a:tailEnd/>
          </a:ln>
          <a:effectLst/>
        </p:spPr>
        <p:txBody>
          <a:bodyPr/>
          <a:lstStyle/>
          <a:p>
            <a:endParaRPr lang="en-US"/>
          </a:p>
        </p:txBody>
      </p:sp>
      <p:sp>
        <p:nvSpPr>
          <p:cNvPr id="177314" name="Line 162"/>
          <p:cNvSpPr>
            <a:spLocks noChangeShapeType="1"/>
          </p:cNvSpPr>
          <p:nvPr/>
        </p:nvSpPr>
        <p:spPr bwMode="auto">
          <a:xfrm>
            <a:off x="1878013" y="4872038"/>
            <a:ext cx="114300" cy="1587"/>
          </a:xfrm>
          <a:prstGeom prst="line">
            <a:avLst/>
          </a:prstGeom>
          <a:noFill/>
          <a:ln w="0" cap="sq">
            <a:solidFill>
              <a:schemeClr val="tx1"/>
            </a:solidFill>
            <a:miter lim="800000"/>
            <a:headEnd/>
            <a:tailEnd/>
          </a:ln>
          <a:effectLst/>
        </p:spPr>
        <p:txBody>
          <a:bodyPr/>
          <a:lstStyle/>
          <a:p>
            <a:endParaRPr lang="en-US"/>
          </a:p>
        </p:txBody>
      </p:sp>
      <p:sp>
        <p:nvSpPr>
          <p:cNvPr id="177315" name="Line 163"/>
          <p:cNvSpPr>
            <a:spLocks noChangeShapeType="1"/>
          </p:cNvSpPr>
          <p:nvPr/>
        </p:nvSpPr>
        <p:spPr bwMode="auto">
          <a:xfrm>
            <a:off x="1878013" y="4137025"/>
            <a:ext cx="114300" cy="1588"/>
          </a:xfrm>
          <a:prstGeom prst="line">
            <a:avLst/>
          </a:prstGeom>
          <a:noFill/>
          <a:ln w="0" cap="sq">
            <a:solidFill>
              <a:schemeClr val="tx1"/>
            </a:solidFill>
            <a:miter lim="800000"/>
            <a:headEnd/>
            <a:tailEnd/>
          </a:ln>
          <a:effectLst/>
        </p:spPr>
        <p:txBody>
          <a:bodyPr/>
          <a:lstStyle/>
          <a:p>
            <a:endParaRPr lang="en-US"/>
          </a:p>
        </p:txBody>
      </p:sp>
      <p:sp>
        <p:nvSpPr>
          <p:cNvPr id="177316" name="Line 164"/>
          <p:cNvSpPr>
            <a:spLocks noChangeShapeType="1"/>
          </p:cNvSpPr>
          <p:nvPr/>
        </p:nvSpPr>
        <p:spPr bwMode="auto">
          <a:xfrm>
            <a:off x="1878013" y="3613150"/>
            <a:ext cx="114300" cy="1588"/>
          </a:xfrm>
          <a:prstGeom prst="line">
            <a:avLst/>
          </a:prstGeom>
          <a:noFill/>
          <a:ln w="0" cap="sq">
            <a:solidFill>
              <a:schemeClr val="tx1"/>
            </a:solidFill>
            <a:miter lim="800000"/>
            <a:headEnd/>
            <a:tailEnd/>
          </a:ln>
          <a:effectLst/>
        </p:spPr>
        <p:txBody>
          <a:bodyPr/>
          <a:lstStyle/>
          <a:p>
            <a:endParaRPr lang="en-US"/>
          </a:p>
        </p:txBody>
      </p:sp>
      <p:sp>
        <p:nvSpPr>
          <p:cNvPr id="177317" name="Line 165"/>
          <p:cNvSpPr>
            <a:spLocks noChangeShapeType="1"/>
          </p:cNvSpPr>
          <p:nvPr/>
        </p:nvSpPr>
        <p:spPr bwMode="auto">
          <a:xfrm>
            <a:off x="1878013" y="3203575"/>
            <a:ext cx="114300" cy="1588"/>
          </a:xfrm>
          <a:prstGeom prst="line">
            <a:avLst/>
          </a:prstGeom>
          <a:noFill/>
          <a:ln w="0" cap="sq">
            <a:solidFill>
              <a:schemeClr val="tx1"/>
            </a:solidFill>
            <a:miter lim="800000"/>
            <a:headEnd/>
            <a:tailEnd/>
          </a:ln>
          <a:effectLst/>
        </p:spPr>
        <p:txBody>
          <a:bodyPr/>
          <a:lstStyle/>
          <a:p>
            <a:endParaRPr lang="en-US"/>
          </a:p>
        </p:txBody>
      </p:sp>
      <p:sp>
        <p:nvSpPr>
          <p:cNvPr id="177318" name="Line 166"/>
          <p:cNvSpPr>
            <a:spLocks noChangeShapeType="1"/>
          </p:cNvSpPr>
          <p:nvPr/>
        </p:nvSpPr>
        <p:spPr bwMode="auto">
          <a:xfrm>
            <a:off x="1878013" y="2870200"/>
            <a:ext cx="114300" cy="1588"/>
          </a:xfrm>
          <a:prstGeom prst="line">
            <a:avLst/>
          </a:prstGeom>
          <a:noFill/>
          <a:ln w="0" cap="sq">
            <a:solidFill>
              <a:schemeClr val="tx1"/>
            </a:solidFill>
            <a:miter lim="800000"/>
            <a:headEnd/>
            <a:tailEnd/>
          </a:ln>
          <a:effectLst/>
        </p:spPr>
        <p:txBody>
          <a:bodyPr/>
          <a:lstStyle/>
          <a:p>
            <a:endParaRPr lang="en-US"/>
          </a:p>
        </p:txBody>
      </p:sp>
      <p:sp>
        <p:nvSpPr>
          <p:cNvPr id="177319" name="Line 167"/>
          <p:cNvSpPr>
            <a:spLocks noChangeShapeType="1"/>
          </p:cNvSpPr>
          <p:nvPr/>
        </p:nvSpPr>
        <p:spPr bwMode="auto">
          <a:xfrm>
            <a:off x="1878013" y="2593975"/>
            <a:ext cx="114300" cy="1588"/>
          </a:xfrm>
          <a:prstGeom prst="line">
            <a:avLst/>
          </a:prstGeom>
          <a:noFill/>
          <a:ln w="0" cap="sq">
            <a:solidFill>
              <a:schemeClr val="tx1"/>
            </a:solidFill>
            <a:miter lim="800000"/>
            <a:headEnd/>
            <a:tailEnd/>
          </a:ln>
          <a:effectLst/>
        </p:spPr>
        <p:txBody>
          <a:bodyPr/>
          <a:lstStyle/>
          <a:p>
            <a:endParaRPr lang="en-US"/>
          </a:p>
        </p:txBody>
      </p:sp>
      <p:sp>
        <p:nvSpPr>
          <p:cNvPr id="177320" name="Line 168"/>
          <p:cNvSpPr>
            <a:spLocks noChangeShapeType="1"/>
          </p:cNvSpPr>
          <p:nvPr/>
        </p:nvSpPr>
        <p:spPr bwMode="auto">
          <a:xfrm>
            <a:off x="1878013" y="2355850"/>
            <a:ext cx="114300" cy="1588"/>
          </a:xfrm>
          <a:prstGeom prst="line">
            <a:avLst/>
          </a:prstGeom>
          <a:noFill/>
          <a:ln w="0" cap="sq">
            <a:solidFill>
              <a:schemeClr val="tx1"/>
            </a:solidFill>
            <a:miter lim="800000"/>
            <a:headEnd/>
            <a:tailEnd/>
          </a:ln>
          <a:effectLst/>
        </p:spPr>
        <p:txBody>
          <a:bodyPr/>
          <a:lstStyle/>
          <a:p>
            <a:endParaRPr lang="en-US"/>
          </a:p>
        </p:txBody>
      </p:sp>
      <p:sp>
        <p:nvSpPr>
          <p:cNvPr id="177321" name="Line 169"/>
          <p:cNvSpPr>
            <a:spLocks noChangeShapeType="1"/>
          </p:cNvSpPr>
          <p:nvPr/>
        </p:nvSpPr>
        <p:spPr bwMode="auto">
          <a:xfrm>
            <a:off x="1878013" y="2136775"/>
            <a:ext cx="114300" cy="1588"/>
          </a:xfrm>
          <a:prstGeom prst="line">
            <a:avLst/>
          </a:prstGeom>
          <a:noFill/>
          <a:ln w="0" cap="sq">
            <a:solidFill>
              <a:schemeClr val="tx1"/>
            </a:solidFill>
            <a:miter lim="800000"/>
            <a:headEnd/>
            <a:tailEnd/>
          </a:ln>
          <a:effectLst/>
        </p:spPr>
        <p:txBody>
          <a:bodyPr/>
          <a:lstStyle/>
          <a:p>
            <a:endParaRPr lang="en-US"/>
          </a:p>
        </p:txBody>
      </p:sp>
      <p:sp>
        <p:nvSpPr>
          <p:cNvPr id="177322" name="Line 170"/>
          <p:cNvSpPr>
            <a:spLocks noChangeShapeType="1"/>
          </p:cNvSpPr>
          <p:nvPr/>
        </p:nvSpPr>
        <p:spPr bwMode="auto">
          <a:xfrm>
            <a:off x="4562475" y="1147763"/>
            <a:ext cx="114300" cy="1587"/>
          </a:xfrm>
          <a:prstGeom prst="line">
            <a:avLst/>
          </a:prstGeom>
          <a:noFill/>
          <a:ln w="0" cap="sq">
            <a:solidFill>
              <a:schemeClr val="tx1"/>
            </a:solidFill>
            <a:miter lim="800000"/>
            <a:headEnd/>
            <a:tailEnd/>
          </a:ln>
          <a:effectLst/>
        </p:spPr>
        <p:txBody>
          <a:bodyPr/>
          <a:lstStyle/>
          <a:p>
            <a:endParaRPr lang="en-US"/>
          </a:p>
        </p:txBody>
      </p:sp>
      <p:sp>
        <p:nvSpPr>
          <p:cNvPr id="177323" name="Line 171"/>
          <p:cNvSpPr>
            <a:spLocks noChangeShapeType="1"/>
          </p:cNvSpPr>
          <p:nvPr/>
        </p:nvSpPr>
        <p:spPr bwMode="auto">
          <a:xfrm>
            <a:off x="1849438" y="6129338"/>
            <a:ext cx="85725" cy="1587"/>
          </a:xfrm>
          <a:prstGeom prst="line">
            <a:avLst/>
          </a:prstGeom>
          <a:noFill/>
          <a:ln w="0" cap="sq">
            <a:solidFill>
              <a:schemeClr val="tx1"/>
            </a:solidFill>
            <a:miter lim="800000"/>
            <a:headEnd/>
            <a:tailEnd/>
          </a:ln>
          <a:effectLst/>
        </p:spPr>
        <p:txBody>
          <a:bodyPr/>
          <a:lstStyle/>
          <a:p>
            <a:endParaRPr lang="en-US"/>
          </a:p>
        </p:txBody>
      </p:sp>
      <p:sp>
        <p:nvSpPr>
          <p:cNvPr id="177324" name="Line 172"/>
          <p:cNvSpPr>
            <a:spLocks noChangeShapeType="1"/>
          </p:cNvSpPr>
          <p:nvPr/>
        </p:nvSpPr>
        <p:spPr bwMode="auto">
          <a:xfrm>
            <a:off x="4576763" y="1147763"/>
            <a:ext cx="85725" cy="1587"/>
          </a:xfrm>
          <a:prstGeom prst="line">
            <a:avLst/>
          </a:prstGeom>
          <a:noFill/>
          <a:ln w="0" cap="sq">
            <a:solidFill>
              <a:schemeClr val="tx1"/>
            </a:solidFill>
            <a:miter lim="800000"/>
            <a:headEnd/>
            <a:tailEnd/>
          </a:ln>
          <a:effectLst/>
        </p:spPr>
        <p:txBody>
          <a:bodyPr/>
          <a:lstStyle/>
          <a:p>
            <a:endParaRPr lang="en-US"/>
          </a:p>
        </p:txBody>
      </p:sp>
      <p:sp>
        <p:nvSpPr>
          <p:cNvPr id="177325" name="Line 173"/>
          <p:cNvSpPr>
            <a:spLocks noChangeShapeType="1"/>
          </p:cNvSpPr>
          <p:nvPr/>
        </p:nvSpPr>
        <p:spPr bwMode="auto">
          <a:xfrm>
            <a:off x="1935163" y="6129338"/>
            <a:ext cx="5326062" cy="1587"/>
          </a:xfrm>
          <a:prstGeom prst="line">
            <a:avLst/>
          </a:prstGeom>
          <a:noFill/>
          <a:ln w="0" cap="sq">
            <a:solidFill>
              <a:schemeClr val="tx1"/>
            </a:solidFill>
            <a:miter lim="800000"/>
            <a:headEnd/>
            <a:tailEnd/>
          </a:ln>
          <a:effectLst/>
        </p:spPr>
        <p:txBody>
          <a:bodyPr/>
          <a:lstStyle/>
          <a:p>
            <a:endParaRPr lang="en-US"/>
          </a:p>
        </p:txBody>
      </p:sp>
      <p:sp>
        <p:nvSpPr>
          <p:cNvPr id="177326" name="Line 174"/>
          <p:cNvSpPr>
            <a:spLocks noChangeShapeType="1"/>
          </p:cNvSpPr>
          <p:nvPr/>
        </p:nvSpPr>
        <p:spPr bwMode="auto">
          <a:xfrm flipV="1">
            <a:off x="1935163" y="6129338"/>
            <a:ext cx="1587" cy="85725"/>
          </a:xfrm>
          <a:prstGeom prst="line">
            <a:avLst/>
          </a:prstGeom>
          <a:noFill/>
          <a:ln w="0" cap="sq">
            <a:solidFill>
              <a:schemeClr val="tx1"/>
            </a:solidFill>
            <a:miter lim="800000"/>
            <a:headEnd/>
            <a:tailEnd/>
          </a:ln>
          <a:effectLst/>
        </p:spPr>
        <p:txBody>
          <a:bodyPr/>
          <a:lstStyle/>
          <a:p>
            <a:endParaRPr lang="en-US"/>
          </a:p>
        </p:txBody>
      </p:sp>
      <p:sp>
        <p:nvSpPr>
          <p:cNvPr id="177327" name="Line 175"/>
          <p:cNvSpPr>
            <a:spLocks noChangeShapeType="1"/>
          </p:cNvSpPr>
          <p:nvPr/>
        </p:nvSpPr>
        <p:spPr bwMode="auto">
          <a:xfrm flipV="1">
            <a:off x="3001963" y="6129338"/>
            <a:ext cx="1587" cy="85725"/>
          </a:xfrm>
          <a:prstGeom prst="line">
            <a:avLst/>
          </a:prstGeom>
          <a:noFill/>
          <a:ln w="0" cap="sq">
            <a:solidFill>
              <a:schemeClr val="tx1"/>
            </a:solidFill>
            <a:miter lim="800000"/>
            <a:headEnd/>
            <a:tailEnd/>
          </a:ln>
          <a:effectLst/>
        </p:spPr>
        <p:txBody>
          <a:bodyPr/>
          <a:lstStyle/>
          <a:p>
            <a:endParaRPr lang="en-US"/>
          </a:p>
        </p:txBody>
      </p:sp>
      <p:sp>
        <p:nvSpPr>
          <p:cNvPr id="177328" name="Line 176"/>
          <p:cNvSpPr>
            <a:spLocks noChangeShapeType="1"/>
          </p:cNvSpPr>
          <p:nvPr/>
        </p:nvSpPr>
        <p:spPr bwMode="auto">
          <a:xfrm flipV="1">
            <a:off x="4068763" y="6129338"/>
            <a:ext cx="1587" cy="85725"/>
          </a:xfrm>
          <a:prstGeom prst="line">
            <a:avLst/>
          </a:prstGeom>
          <a:noFill/>
          <a:ln w="0" cap="sq">
            <a:solidFill>
              <a:schemeClr val="tx1"/>
            </a:solidFill>
            <a:miter lim="800000"/>
            <a:headEnd/>
            <a:tailEnd/>
          </a:ln>
          <a:effectLst/>
        </p:spPr>
        <p:txBody>
          <a:bodyPr/>
          <a:lstStyle/>
          <a:p>
            <a:endParaRPr lang="en-US"/>
          </a:p>
        </p:txBody>
      </p:sp>
      <p:sp>
        <p:nvSpPr>
          <p:cNvPr id="177329" name="Line 177"/>
          <p:cNvSpPr>
            <a:spLocks noChangeShapeType="1"/>
          </p:cNvSpPr>
          <p:nvPr/>
        </p:nvSpPr>
        <p:spPr bwMode="auto">
          <a:xfrm flipV="1">
            <a:off x="5127625" y="6129338"/>
            <a:ext cx="1588" cy="85725"/>
          </a:xfrm>
          <a:prstGeom prst="line">
            <a:avLst/>
          </a:prstGeom>
          <a:noFill/>
          <a:ln w="0" cap="sq">
            <a:solidFill>
              <a:schemeClr val="tx1"/>
            </a:solidFill>
            <a:miter lim="800000"/>
            <a:headEnd/>
            <a:tailEnd/>
          </a:ln>
          <a:effectLst/>
        </p:spPr>
        <p:txBody>
          <a:bodyPr/>
          <a:lstStyle/>
          <a:p>
            <a:endParaRPr lang="en-US"/>
          </a:p>
        </p:txBody>
      </p:sp>
      <p:sp>
        <p:nvSpPr>
          <p:cNvPr id="177330" name="Line 178"/>
          <p:cNvSpPr>
            <a:spLocks noChangeShapeType="1"/>
          </p:cNvSpPr>
          <p:nvPr/>
        </p:nvSpPr>
        <p:spPr bwMode="auto">
          <a:xfrm flipV="1">
            <a:off x="6194425" y="6129338"/>
            <a:ext cx="1588" cy="85725"/>
          </a:xfrm>
          <a:prstGeom prst="line">
            <a:avLst/>
          </a:prstGeom>
          <a:noFill/>
          <a:ln w="0" cap="sq">
            <a:solidFill>
              <a:schemeClr val="tx1"/>
            </a:solidFill>
            <a:miter lim="800000"/>
            <a:headEnd/>
            <a:tailEnd/>
          </a:ln>
          <a:effectLst/>
        </p:spPr>
        <p:txBody>
          <a:bodyPr/>
          <a:lstStyle/>
          <a:p>
            <a:endParaRPr lang="en-US"/>
          </a:p>
        </p:txBody>
      </p:sp>
      <p:sp>
        <p:nvSpPr>
          <p:cNvPr id="177331" name="Line 179"/>
          <p:cNvSpPr>
            <a:spLocks noChangeShapeType="1"/>
          </p:cNvSpPr>
          <p:nvPr/>
        </p:nvSpPr>
        <p:spPr bwMode="auto">
          <a:xfrm flipV="1">
            <a:off x="7261225" y="6129338"/>
            <a:ext cx="1588" cy="85725"/>
          </a:xfrm>
          <a:prstGeom prst="line">
            <a:avLst/>
          </a:prstGeom>
          <a:noFill/>
          <a:ln w="0" cap="sq">
            <a:solidFill>
              <a:schemeClr val="tx1"/>
            </a:solidFill>
            <a:miter lim="800000"/>
            <a:headEnd/>
            <a:tailEnd/>
          </a:ln>
          <a:effectLst/>
        </p:spPr>
        <p:txBody>
          <a:bodyPr/>
          <a:lstStyle/>
          <a:p>
            <a:endParaRPr lang="en-US"/>
          </a:p>
        </p:txBody>
      </p:sp>
      <p:sp>
        <p:nvSpPr>
          <p:cNvPr id="177332" name="Line 180"/>
          <p:cNvSpPr>
            <a:spLocks noChangeShapeType="1"/>
          </p:cNvSpPr>
          <p:nvPr/>
        </p:nvSpPr>
        <p:spPr bwMode="auto">
          <a:xfrm>
            <a:off x="1935163" y="2746375"/>
            <a:ext cx="323850" cy="1266825"/>
          </a:xfrm>
          <a:prstGeom prst="line">
            <a:avLst/>
          </a:prstGeom>
          <a:noFill/>
          <a:ln w="38100">
            <a:solidFill>
              <a:srgbClr val="FF6600"/>
            </a:solidFill>
            <a:round/>
            <a:headEnd/>
            <a:tailEnd/>
          </a:ln>
          <a:effectLst/>
        </p:spPr>
        <p:txBody>
          <a:bodyPr/>
          <a:lstStyle/>
          <a:p>
            <a:endParaRPr lang="en-US"/>
          </a:p>
        </p:txBody>
      </p:sp>
      <p:sp>
        <p:nvSpPr>
          <p:cNvPr id="178324" name="Rectangle 148"/>
          <p:cNvSpPr>
            <a:spLocks noChangeArrowheads="1"/>
          </p:cNvSpPr>
          <p:nvPr/>
        </p:nvSpPr>
        <p:spPr bwMode="auto">
          <a:xfrm>
            <a:off x="1258888" y="5995988"/>
            <a:ext cx="444500" cy="304800"/>
          </a:xfrm>
          <a:prstGeom prst="rect">
            <a:avLst/>
          </a:prstGeom>
          <a:noFill/>
          <a:ln w="9525">
            <a:noFill/>
            <a:miter lim="800000"/>
            <a:headEnd/>
            <a:tailEnd/>
          </a:ln>
          <a:effectLst/>
        </p:spPr>
        <p:txBody>
          <a:bodyPr wrap="none" lIns="0" tIns="0" rIns="0" bIns="0">
            <a:spAutoFit/>
          </a:bodyPr>
          <a:lstStyle/>
          <a:p>
            <a:r>
              <a:rPr lang="en-US" sz="2000"/>
              <a:t>0.01</a:t>
            </a:r>
            <a:endParaRPr lang="en-US" sz="2400"/>
          </a:p>
        </p:txBody>
      </p:sp>
      <p:sp>
        <p:nvSpPr>
          <p:cNvPr id="178325" name="Rectangle 149"/>
          <p:cNvSpPr>
            <a:spLocks noChangeArrowheads="1"/>
          </p:cNvSpPr>
          <p:nvPr/>
        </p:nvSpPr>
        <p:spPr bwMode="auto">
          <a:xfrm>
            <a:off x="1392238" y="1812925"/>
            <a:ext cx="317500" cy="304800"/>
          </a:xfrm>
          <a:prstGeom prst="rect">
            <a:avLst/>
          </a:prstGeom>
          <a:noFill/>
          <a:ln w="9525">
            <a:noFill/>
            <a:miter lim="800000"/>
            <a:headEnd/>
            <a:tailEnd/>
          </a:ln>
          <a:effectLst/>
        </p:spPr>
        <p:txBody>
          <a:bodyPr wrap="none" lIns="0" tIns="0" rIns="0" bIns="0">
            <a:spAutoFit/>
          </a:bodyPr>
          <a:lstStyle/>
          <a:p>
            <a:r>
              <a:rPr lang="en-US" sz="2000"/>
              <a:t>0.1</a:t>
            </a:r>
            <a:endParaRPr lang="en-US" sz="2400"/>
          </a:p>
        </p:txBody>
      </p:sp>
      <p:sp>
        <p:nvSpPr>
          <p:cNvPr id="178326" name="Rectangle 150"/>
          <p:cNvSpPr>
            <a:spLocks noChangeArrowheads="1"/>
          </p:cNvSpPr>
          <p:nvPr/>
        </p:nvSpPr>
        <p:spPr bwMode="auto">
          <a:xfrm>
            <a:off x="1582738" y="6396038"/>
            <a:ext cx="679450" cy="304800"/>
          </a:xfrm>
          <a:prstGeom prst="rect">
            <a:avLst/>
          </a:prstGeom>
          <a:noFill/>
          <a:ln w="9525">
            <a:noFill/>
            <a:miter lim="800000"/>
            <a:headEnd/>
            <a:tailEnd/>
          </a:ln>
          <a:effectLst/>
        </p:spPr>
        <p:txBody>
          <a:bodyPr wrap="none" lIns="0" tIns="0" rIns="0" bIns="0">
            <a:spAutoFit/>
          </a:bodyPr>
          <a:lstStyle/>
          <a:p>
            <a:r>
              <a:rPr lang="en-US" sz="2000"/>
              <a:t>1E+03</a:t>
            </a:r>
            <a:endParaRPr lang="en-US" sz="2400"/>
          </a:p>
        </p:txBody>
      </p:sp>
      <p:sp>
        <p:nvSpPr>
          <p:cNvPr id="178327" name="Rectangle 151"/>
          <p:cNvSpPr>
            <a:spLocks noChangeArrowheads="1"/>
          </p:cNvSpPr>
          <p:nvPr/>
        </p:nvSpPr>
        <p:spPr bwMode="auto">
          <a:xfrm>
            <a:off x="2649538" y="6396038"/>
            <a:ext cx="679450" cy="304800"/>
          </a:xfrm>
          <a:prstGeom prst="rect">
            <a:avLst/>
          </a:prstGeom>
          <a:noFill/>
          <a:ln w="9525">
            <a:noFill/>
            <a:miter lim="800000"/>
            <a:headEnd/>
            <a:tailEnd/>
          </a:ln>
          <a:effectLst/>
        </p:spPr>
        <p:txBody>
          <a:bodyPr wrap="none" lIns="0" tIns="0" rIns="0" bIns="0">
            <a:spAutoFit/>
          </a:bodyPr>
          <a:lstStyle/>
          <a:p>
            <a:r>
              <a:rPr lang="en-US" sz="2000"/>
              <a:t>1E+04</a:t>
            </a:r>
            <a:endParaRPr lang="en-US" sz="2400"/>
          </a:p>
        </p:txBody>
      </p:sp>
      <p:sp>
        <p:nvSpPr>
          <p:cNvPr id="178328" name="Rectangle 152"/>
          <p:cNvSpPr>
            <a:spLocks noChangeArrowheads="1"/>
          </p:cNvSpPr>
          <p:nvPr/>
        </p:nvSpPr>
        <p:spPr bwMode="auto">
          <a:xfrm>
            <a:off x="3716338" y="6396038"/>
            <a:ext cx="679450" cy="304800"/>
          </a:xfrm>
          <a:prstGeom prst="rect">
            <a:avLst/>
          </a:prstGeom>
          <a:noFill/>
          <a:ln w="9525">
            <a:noFill/>
            <a:miter lim="800000"/>
            <a:headEnd/>
            <a:tailEnd/>
          </a:ln>
          <a:effectLst/>
        </p:spPr>
        <p:txBody>
          <a:bodyPr wrap="none" lIns="0" tIns="0" rIns="0" bIns="0">
            <a:spAutoFit/>
          </a:bodyPr>
          <a:lstStyle/>
          <a:p>
            <a:r>
              <a:rPr lang="en-US" sz="2000"/>
              <a:t>1E+05</a:t>
            </a:r>
            <a:endParaRPr lang="en-US" sz="2400"/>
          </a:p>
        </p:txBody>
      </p:sp>
      <p:sp>
        <p:nvSpPr>
          <p:cNvPr id="178329" name="Rectangle 153"/>
          <p:cNvSpPr>
            <a:spLocks noChangeArrowheads="1"/>
          </p:cNvSpPr>
          <p:nvPr/>
        </p:nvSpPr>
        <p:spPr bwMode="auto">
          <a:xfrm>
            <a:off x="4775200" y="6396038"/>
            <a:ext cx="679450" cy="304800"/>
          </a:xfrm>
          <a:prstGeom prst="rect">
            <a:avLst/>
          </a:prstGeom>
          <a:noFill/>
          <a:ln w="9525">
            <a:noFill/>
            <a:miter lim="800000"/>
            <a:headEnd/>
            <a:tailEnd/>
          </a:ln>
          <a:effectLst/>
        </p:spPr>
        <p:txBody>
          <a:bodyPr wrap="none" lIns="0" tIns="0" rIns="0" bIns="0">
            <a:spAutoFit/>
          </a:bodyPr>
          <a:lstStyle/>
          <a:p>
            <a:r>
              <a:rPr lang="en-US" sz="2000"/>
              <a:t>1E+06</a:t>
            </a:r>
            <a:endParaRPr lang="en-US" sz="2400"/>
          </a:p>
        </p:txBody>
      </p:sp>
      <p:sp>
        <p:nvSpPr>
          <p:cNvPr id="178330" name="Rectangle 154"/>
          <p:cNvSpPr>
            <a:spLocks noChangeArrowheads="1"/>
          </p:cNvSpPr>
          <p:nvPr/>
        </p:nvSpPr>
        <p:spPr bwMode="auto">
          <a:xfrm>
            <a:off x="5842000" y="6396038"/>
            <a:ext cx="679450" cy="304800"/>
          </a:xfrm>
          <a:prstGeom prst="rect">
            <a:avLst/>
          </a:prstGeom>
          <a:noFill/>
          <a:ln w="9525">
            <a:noFill/>
            <a:miter lim="800000"/>
            <a:headEnd/>
            <a:tailEnd/>
          </a:ln>
          <a:effectLst/>
        </p:spPr>
        <p:txBody>
          <a:bodyPr wrap="none" lIns="0" tIns="0" rIns="0" bIns="0">
            <a:spAutoFit/>
          </a:bodyPr>
          <a:lstStyle/>
          <a:p>
            <a:r>
              <a:rPr lang="en-US" sz="2000"/>
              <a:t>1E+07</a:t>
            </a:r>
            <a:endParaRPr lang="en-US" sz="2400"/>
          </a:p>
        </p:txBody>
      </p:sp>
      <p:sp>
        <p:nvSpPr>
          <p:cNvPr id="178331" name="Rectangle 155"/>
          <p:cNvSpPr>
            <a:spLocks noChangeArrowheads="1"/>
          </p:cNvSpPr>
          <p:nvPr/>
        </p:nvSpPr>
        <p:spPr bwMode="auto">
          <a:xfrm>
            <a:off x="6908800" y="6396038"/>
            <a:ext cx="679450" cy="304800"/>
          </a:xfrm>
          <a:prstGeom prst="rect">
            <a:avLst/>
          </a:prstGeom>
          <a:noFill/>
          <a:ln w="9525">
            <a:noFill/>
            <a:miter lim="800000"/>
            <a:headEnd/>
            <a:tailEnd/>
          </a:ln>
          <a:effectLst/>
        </p:spPr>
        <p:txBody>
          <a:bodyPr wrap="none" lIns="0" tIns="0" rIns="0" bIns="0">
            <a:spAutoFit/>
          </a:bodyPr>
          <a:lstStyle/>
          <a:p>
            <a:r>
              <a:rPr lang="en-US" sz="2000"/>
              <a:t>1E+08</a:t>
            </a:r>
            <a:endParaRPr lang="en-US" sz="2400"/>
          </a:p>
        </p:txBody>
      </p:sp>
      <p:sp>
        <p:nvSpPr>
          <p:cNvPr id="178332" name="Rectangle 156"/>
          <p:cNvSpPr>
            <a:spLocks noChangeArrowheads="1"/>
          </p:cNvSpPr>
          <p:nvPr/>
        </p:nvSpPr>
        <p:spPr bwMode="auto">
          <a:xfrm>
            <a:off x="4506913" y="6548438"/>
            <a:ext cx="296862" cy="304800"/>
          </a:xfrm>
          <a:prstGeom prst="rect">
            <a:avLst/>
          </a:prstGeom>
          <a:noFill/>
          <a:ln w="9525">
            <a:noFill/>
            <a:miter lim="800000"/>
            <a:headEnd/>
            <a:tailEnd/>
          </a:ln>
          <a:effectLst/>
        </p:spPr>
        <p:txBody>
          <a:bodyPr wrap="none" lIns="0" tIns="0" rIns="0" bIns="0">
            <a:spAutoFit/>
          </a:bodyPr>
          <a:lstStyle/>
          <a:p>
            <a:r>
              <a:rPr lang="en-US" sz="2000" b="1"/>
              <a:t>Re</a:t>
            </a:r>
            <a:endParaRPr lang="en-US" sz="2400"/>
          </a:p>
        </p:txBody>
      </p:sp>
      <p:sp>
        <p:nvSpPr>
          <p:cNvPr id="178333" name="Rectangle 157"/>
          <p:cNvSpPr>
            <a:spLocks noChangeArrowheads="1"/>
          </p:cNvSpPr>
          <p:nvPr/>
        </p:nvSpPr>
        <p:spPr bwMode="auto">
          <a:xfrm rot="16200000">
            <a:off x="270669" y="3893344"/>
            <a:ext cx="1398588" cy="304800"/>
          </a:xfrm>
          <a:prstGeom prst="rect">
            <a:avLst/>
          </a:prstGeom>
          <a:noFill/>
          <a:ln w="9525">
            <a:noFill/>
            <a:miter lim="800000"/>
            <a:headEnd/>
            <a:tailEnd/>
          </a:ln>
          <a:effectLst/>
        </p:spPr>
        <p:txBody>
          <a:bodyPr wrap="none" lIns="0" tIns="0" rIns="0" bIns="0">
            <a:spAutoFit/>
          </a:bodyPr>
          <a:lstStyle/>
          <a:p>
            <a:r>
              <a:rPr lang="en-US" sz="2000"/>
              <a:t>friction factor</a:t>
            </a:r>
            <a:endParaRPr lang="en-US" sz="2400"/>
          </a:p>
        </p:txBody>
      </p:sp>
      <p:sp>
        <p:nvSpPr>
          <p:cNvPr id="178334" name="Line 158"/>
          <p:cNvSpPr>
            <a:spLocks noChangeShapeType="1"/>
          </p:cNvSpPr>
          <p:nvPr/>
        </p:nvSpPr>
        <p:spPr bwMode="auto">
          <a:xfrm>
            <a:off x="2120900" y="4406900"/>
            <a:ext cx="228600" cy="1588"/>
          </a:xfrm>
          <a:prstGeom prst="line">
            <a:avLst/>
          </a:prstGeom>
          <a:noFill/>
          <a:ln w="38100">
            <a:solidFill>
              <a:srgbClr val="FF6600"/>
            </a:solidFill>
            <a:round/>
            <a:headEnd/>
            <a:tailEnd/>
          </a:ln>
          <a:effectLst/>
        </p:spPr>
        <p:txBody>
          <a:bodyPr/>
          <a:lstStyle/>
          <a:p>
            <a:endParaRPr lang="en-US"/>
          </a:p>
        </p:txBody>
      </p:sp>
      <p:sp>
        <p:nvSpPr>
          <p:cNvPr id="178335" name="Rectangle 159"/>
          <p:cNvSpPr>
            <a:spLocks noChangeArrowheads="1"/>
          </p:cNvSpPr>
          <p:nvPr/>
        </p:nvSpPr>
        <p:spPr bwMode="auto">
          <a:xfrm>
            <a:off x="2387600" y="4311650"/>
            <a:ext cx="468313" cy="182563"/>
          </a:xfrm>
          <a:prstGeom prst="rect">
            <a:avLst/>
          </a:prstGeom>
          <a:noFill/>
          <a:ln w="9525">
            <a:noFill/>
            <a:miter lim="800000"/>
            <a:headEnd/>
            <a:tailEnd/>
          </a:ln>
          <a:effectLst/>
        </p:spPr>
        <p:txBody>
          <a:bodyPr wrap="none" lIns="0" tIns="0" rIns="0" bIns="0">
            <a:spAutoFit/>
          </a:bodyPr>
          <a:lstStyle/>
          <a:p>
            <a:r>
              <a:rPr lang="en-US" sz="1200"/>
              <a:t>laminar</a:t>
            </a:r>
            <a:endParaRPr lang="en-US" sz="2400"/>
          </a:p>
        </p:txBody>
      </p:sp>
      <p:sp>
        <p:nvSpPr>
          <p:cNvPr id="178336" name="Line 160"/>
          <p:cNvSpPr>
            <a:spLocks noChangeShapeType="1"/>
          </p:cNvSpPr>
          <p:nvPr/>
        </p:nvSpPr>
        <p:spPr bwMode="auto">
          <a:xfrm>
            <a:off x="7366000" y="2546350"/>
            <a:ext cx="228600" cy="1588"/>
          </a:xfrm>
          <a:prstGeom prst="line">
            <a:avLst/>
          </a:prstGeom>
          <a:noFill/>
          <a:ln w="38100">
            <a:solidFill>
              <a:srgbClr val="FF00FF"/>
            </a:solidFill>
            <a:round/>
            <a:headEnd/>
            <a:tailEnd/>
          </a:ln>
          <a:effectLst/>
        </p:spPr>
        <p:txBody>
          <a:bodyPr/>
          <a:lstStyle/>
          <a:p>
            <a:endParaRPr lang="en-US"/>
          </a:p>
        </p:txBody>
      </p:sp>
      <p:sp>
        <p:nvSpPr>
          <p:cNvPr id="178337" name="Rectangle 161"/>
          <p:cNvSpPr>
            <a:spLocks noChangeArrowheads="1"/>
          </p:cNvSpPr>
          <p:nvPr/>
        </p:nvSpPr>
        <p:spPr bwMode="auto">
          <a:xfrm>
            <a:off x="7632700" y="2451100"/>
            <a:ext cx="266700" cy="182563"/>
          </a:xfrm>
          <a:prstGeom prst="rect">
            <a:avLst/>
          </a:prstGeom>
          <a:noFill/>
          <a:ln w="9525">
            <a:noFill/>
            <a:miter lim="800000"/>
            <a:headEnd/>
            <a:tailEnd/>
          </a:ln>
          <a:effectLst/>
        </p:spPr>
        <p:txBody>
          <a:bodyPr wrap="none" lIns="0" tIns="0" rIns="0" bIns="0">
            <a:spAutoFit/>
          </a:bodyPr>
          <a:lstStyle/>
          <a:p>
            <a:r>
              <a:rPr lang="en-US" sz="1200"/>
              <a:t>0.05</a:t>
            </a:r>
            <a:endParaRPr lang="en-US" sz="2400"/>
          </a:p>
        </p:txBody>
      </p:sp>
      <p:sp>
        <p:nvSpPr>
          <p:cNvPr id="178338" name="Line 162"/>
          <p:cNvSpPr>
            <a:spLocks noChangeShapeType="1"/>
          </p:cNvSpPr>
          <p:nvPr/>
        </p:nvSpPr>
        <p:spPr bwMode="auto">
          <a:xfrm>
            <a:off x="7366000" y="2743200"/>
            <a:ext cx="228600" cy="1588"/>
          </a:xfrm>
          <a:prstGeom prst="line">
            <a:avLst/>
          </a:prstGeom>
          <a:noFill/>
          <a:ln w="38100">
            <a:solidFill>
              <a:srgbClr val="FFFF00"/>
            </a:solidFill>
            <a:round/>
            <a:headEnd/>
            <a:tailEnd/>
          </a:ln>
          <a:effectLst/>
        </p:spPr>
        <p:txBody>
          <a:bodyPr/>
          <a:lstStyle/>
          <a:p>
            <a:endParaRPr lang="en-US"/>
          </a:p>
        </p:txBody>
      </p:sp>
      <p:sp>
        <p:nvSpPr>
          <p:cNvPr id="178339" name="Rectangle 163"/>
          <p:cNvSpPr>
            <a:spLocks noChangeArrowheads="1"/>
          </p:cNvSpPr>
          <p:nvPr/>
        </p:nvSpPr>
        <p:spPr bwMode="auto">
          <a:xfrm>
            <a:off x="7632700" y="2647950"/>
            <a:ext cx="266700" cy="182563"/>
          </a:xfrm>
          <a:prstGeom prst="rect">
            <a:avLst/>
          </a:prstGeom>
          <a:noFill/>
          <a:ln w="9525">
            <a:noFill/>
            <a:miter lim="800000"/>
            <a:headEnd/>
            <a:tailEnd/>
          </a:ln>
          <a:effectLst/>
        </p:spPr>
        <p:txBody>
          <a:bodyPr wrap="none" lIns="0" tIns="0" rIns="0" bIns="0">
            <a:spAutoFit/>
          </a:bodyPr>
          <a:lstStyle/>
          <a:p>
            <a:r>
              <a:rPr lang="en-US" sz="1200"/>
              <a:t>0.04</a:t>
            </a:r>
            <a:endParaRPr lang="en-US" sz="2400"/>
          </a:p>
        </p:txBody>
      </p:sp>
      <p:sp>
        <p:nvSpPr>
          <p:cNvPr id="178340" name="Line 164"/>
          <p:cNvSpPr>
            <a:spLocks noChangeShapeType="1"/>
          </p:cNvSpPr>
          <p:nvPr/>
        </p:nvSpPr>
        <p:spPr bwMode="auto">
          <a:xfrm>
            <a:off x="7366000" y="2968625"/>
            <a:ext cx="228600" cy="1588"/>
          </a:xfrm>
          <a:prstGeom prst="line">
            <a:avLst/>
          </a:prstGeom>
          <a:noFill/>
          <a:ln w="38100">
            <a:solidFill>
              <a:srgbClr val="00FFFF"/>
            </a:solidFill>
            <a:round/>
            <a:headEnd/>
            <a:tailEnd/>
          </a:ln>
          <a:effectLst/>
        </p:spPr>
        <p:txBody>
          <a:bodyPr/>
          <a:lstStyle/>
          <a:p>
            <a:endParaRPr lang="en-US"/>
          </a:p>
        </p:txBody>
      </p:sp>
      <p:sp>
        <p:nvSpPr>
          <p:cNvPr id="178341" name="Rectangle 165"/>
          <p:cNvSpPr>
            <a:spLocks noChangeArrowheads="1"/>
          </p:cNvSpPr>
          <p:nvPr/>
        </p:nvSpPr>
        <p:spPr bwMode="auto">
          <a:xfrm>
            <a:off x="7632700" y="2873375"/>
            <a:ext cx="266700" cy="182563"/>
          </a:xfrm>
          <a:prstGeom prst="rect">
            <a:avLst/>
          </a:prstGeom>
          <a:noFill/>
          <a:ln w="9525">
            <a:noFill/>
            <a:miter lim="800000"/>
            <a:headEnd/>
            <a:tailEnd/>
          </a:ln>
          <a:effectLst/>
        </p:spPr>
        <p:txBody>
          <a:bodyPr wrap="none" lIns="0" tIns="0" rIns="0" bIns="0">
            <a:spAutoFit/>
          </a:bodyPr>
          <a:lstStyle/>
          <a:p>
            <a:r>
              <a:rPr lang="en-US" sz="1200"/>
              <a:t>0.03</a:t>
            </a:r>
            <a:endParaRPr lang="en-US" sz="2400"/>
          </a:p>
        </p:txBody>
      </p:sp>
      <p:sp>
        <p:nvSpPr>
          <p:cNvPr id="178342" name="Line 166"/>
          <p:cNvSpPr>
            <a:spLocks noChangeShapeType="1"/>
          </p:cNvSpPr>
          <p:nvPr/>
        </p:nvSpPr>
        <p:spPr bwMode="auto">
          <a:xfrm>
            <a:off x="7366000" y="3254375"/>
            <a:ext cx="228600" cy="1588"/>
          </a:xfrm>
          <a:prstGeom prst="line">
            <a:avLst/>
          </a:prstGeom>
          <a:noFill/>
          <a:ln w="38100">
            <a:solidFill>
              <a:srgbClr val="800080"/>
            </a:solidFill>
            <a:round/>
            <a:headEnd/>
            <a:tailEnd/>
          </a:ln>
          <a:effectLst/>
        </p:spPr>
        <p:txBody>
          <a:bodyPr/>
          <a:lstStyle/>
          <a:p>
            <a:endParaRPr lang="en-US"/>
          </a:p>
        </p:txBody>
      </p:sp>
      <p:sp>
        <p:nvSpPr>
          <p:cNvPr id="178343" name="Rectangle 167"/>
          <p:cNvSpPr>
            <a:spLocks noChangeArrowheads="1"/>
          </p:cNvSpPr>
          <p:nvPr/>
        </p:nvSpPr>
        <p:spPr bwMode="auto">
          <a:xfrm>
            <a:off x="7632700" y="3159125"/>
            <a:ext cx="266700" cy="182563"/>
          </a:xfrm>
          <a:prstGeom prst="rect">
            <a:avLst/>
          </a:prstGeom>
          <a:noFill/>
          <a:ln w="9525">
            <a:noFill/>
            <a:miter lim="800000"/>
            <a:headEnd/>
            <a:tailEnd/>
          </a:ln>
          <a:effectLst/>
        </p:spPr>
        <p:txBody>
          <a:bodyPr wrap="none" lIns="0" tIns="0" rIns="0" bIns="0">
            <a:spAutoFit/>
          </a:bodyPr>
          <a:lstStyle/>
          <a:p>
            <a:r>
              <a:rPr lang="en-US" sz="1200"/>
              <a:t>0.02</a:t>
            </a:r>
            <a:endParaRPr lang="en-US" sz="2400"/>
          </a:p>
        </p:txBody>
      </p:sp>
      <p:sp>
        <p:nvSpPr>
          <p:cNvPr id="178344" name="Line 168"/>
          <p:cNvSpPr>
            <a:spLocks noChangeShapeType="1"/>
          </p:cNvSpPr>
          <p:nvPr/>
        </p:nvSpPr>
        <p:spPr bwMode="auto">
          <a:xfrm>
            <a:off x="7366000" y="3451225"/>
            <a:ext cx="228600" cy="1588"/>
          </a:xfrm>
          <a:prstGeom prst="line">
            <a:avLst/>
          </a:prstGeom>
          <a:noFill/>
          <a:ln w="38100">
            <a:solidFill>
              <a:srgbClr val="800000"/>
            </a:solidFill>
            <a:round/>
            <a:headEnd/>
            <a:tailEnd/>
          </a:ln>
          <a:effectLst/>
        </p:spPr>
        <p:txBody>
          <a:bodyPr/>
          <a:lstStyle/>
          <a:p>
            <a:endParaRPr lang="en-US"/>
          </a:p>
        </p:txBody>
      </p:sp>
      <p:sp>
        <p:nvSpPr>
          <p:cNvPr id="178345" name="Rectangle 169"/>
          <p:cNvSpPr>
            <a:spLocks noChangeArrowheads="1"/>
          </p:cNvSpPr>
          <p:nvPr/>
        </p:nvSpPr>
        <p:spPr bwMode="auto">
          <a:xfrm>
            <a:off x="7632700" y="3355975"/>
            <a:ext cx="342900" cy="182563"/>
          </a:xfrm>
          <a:prstGeom prst="rect">
            <a:avLst/>
          </a:prstGeom>
          <a:noFill/>
          <a:ln w="9525">
            <a:noFill/>
            <a:miter lim="800000"/>
            <a:headEnd/>
            <a:tailEnd/>
          </a:ln>
          <a:effectLst/>
        </p:spPr>
        <p:txBody>
          <a:bodyPr wrap="none" lIns="0" tIns="0" rIns="0" bIns="0">
            <a:spAutoFit/>
          </a:bodyPr>
          <a:lstStyle/>
          <a:p>
            <a:r>
              <a:rPr lang="en-US" sz="1200"/>
              <a:t>0.015</a:t>
            </a:r>
            <a:endParaRPr lang="en-US" sz="2400"/>
          </a:p>
        </p:txBody>
      </p:sp>
      <p:sp>
        <p:nvSpPr>
          <p:cNvPr id="178346" name="Line 170"/>
          <p:cNvSpPr>
            <a:spLocks noChangeShapeType="1"/>
          </p:cNvSpPr>
          <p:nvPr/>
        </p:nvSpPr>
        <p:spPr bwMode="auto">
          <a:xfrm>
            <a:off x="7366000" y="3711575"/>
            <a:ext cx="228600" cy="1588"/>
          </a:xfrm>
          <a:prstGeom prst="line">
            <a:avLst/>
          </a:prstGeom>
          <a:noFill/>
          <a:ln w="38100">
            <a:solidFill>
              <a:srgbClr val="008080"/>
            </a:solidFill>
            <a:round/>
            <a:headEnd/>
            <a:tailEnd/>
          </a:ln>
          <a:effectLst/>
        </p:spPr>
        <p:txBody>
          <a:bodyPr/>
          <a:lstStyle/>
          <a:p>
            <a:endParaRPr lang="en-US"/>
          </a:p>
        </p:txBody>
      </p:sp>
      <p:sp>
        <p:nvSpPr>
          <p:cNvPr id="178347" name="Rectangle 171"/>
          <p:cNvSpPr>
            <a:spLocks noChangeArrowheads="1"/>
          </p:cNvSpPr>
          <p:nvPr/>
        </p:nvSpPr>
        <p:spPr bwMode="auto">
          <a:xfrm>
            <a:off x="7632700" y="3616325"/>
            <a:ext cx="266700" cy="182563"/>
          </a:xfrm>
          <a:prstGeom prst="rect">
            <a:avLst/>
          </a:prstGeom>
          <a:noFill/>
          <a:ln w="9525">
            <a:noFill/>
            <a:miter lim="800000"/>
            <a:headEnd/>
            <a:tailEnd/>
          </a:ln>
          <a:effectLst/>
        </p:spPr>
        <p:txBody>
          <a:bodyPr wrap="none" lIns="0" tIns="0" rIns="0" bIns="0">
            <a:spAutoFit/>
          </a:bodyPr>
          <a:lstStyle/>
          <a:p>
            <a:r>
              <a:rPr lang="en-US" sz="1200"/>
              <a:t>0.01</a:t>
            </a:r>
            <a:endParaRPr lang="en-US" sz="2400"/>
          </a:p>
        </p:txBody>
      </p:sp>
      <p:sp>
        <p:nvSpPr>
          <p:cNvPr id="178348" name="Line 172"/>
          <p:cNvSpPr>
            <a:spLocks noChangeShapeType="1"/>
          </p:cNvSpPr>
          <p:nvPr/>
        </p:nvSpPr>
        <p:spPr bwMode="auto">
          <a:xfrm>
            <a:off x="7366000" y="3844925"/>
            <a:ext cx="228600" cy="1588"/>
          </a:xfrm>
          <a:prstGeom prst="line">
            <a:avLst/>
          </a:prstGeom>
          <a:noFill/>
          <a:ln w="38100">
            <a:solidFill>
              <a:srgbClr val="0000FF"/>
            </a:solidFill>
            <a:round/>
            <a:headEnd/>
            <a:tailEnd/>
          </a:ln>
          <a:effectLst/>
        </p:spPr>
        <p:txBody>
          <a:bodyPr/>
          <a:lstStyle/>
          <a:p>
            <a:endParaRPr lang="en-US"/>
          </a:p>
        </p:txBody>
      </p:sp>
      <p:sp>
        <p:nvSpPr>
          <p:cNvPr id="178349" name="Rectangle 173"/>
          <p:cNvSpPr>
            <a:spLocks noChangeArrowheads="1"/>
          </p:cNvSpPr>
          <p:nvPr/>
        </p:nvSpPr>
        <p:spPr bwMode="auto">
          <a:xfrm>
            <a:off x="7632700" y="3749675"/>
            <a:ext cx="342900" cy="182563"/>
          </a:xfrm>
          <a:prstGeom prst="rect">
            <a:avLst/>
          </a:prstGeom>
          <a:noFill/>
          <a:ln w="9525">
            <a:noFill/>
            <a:miter lim="800000"/>
            <a:headEnd/>
            <a:tailEnd/>
          </a:ln>
          <a:effectLst/>
        </p:spPr>
        <p:txBody>
          <a:bodyPr wrap="none" lIns="0" tIns="0" rIns="0" bIns="0">
            <a:spAutoFit/>
          </a:bodyPr>
          <a:lstStyle/>
          <a:p>
            <a:r>
              <a:rPr lang="en-US" sz="1200"/>
              <a:t>0.008</a:t>
            </a:r>
            <a:endParaRPr lang="en-US" sz="2400"/>
          </a:p>
        </p:txBody>
      </p:sp>
      <p:sp>
        <p:nvSpPr>
          <p:cNvPr id="178350" name="Line 174"/>
          <p:cNvSpPr>
            <a:spLocks noChangeShapeType="1"/>
          </p:cNvSpPr>
          <p:nvPr/>
        </p:nvSpPr>
        <p:spPr bwMode="auto">
          <a:xfrm>
            <a:off x="7366000" y="4017963"/>
            <a:ext cx="228600" cy="1587"/>
          </a:xfrm>
          <a:prstGeom prst="line">
            <a:avLst/>
          </a:prstGeom>
          <a:noFill/>
          <a:ln w="38100">
            <a:solidFill>
              <a:srgbClr val="00CCFF"/>
            </a:solidFill>
            <a:round/>
            <a:headEnd/>
            <a:tailEnd/>
          </a:ln>
          <a:effectLst/>
        </p:spPr>
        <p:txBody>
          <a:bodyPr/>
          <a:lstStyle/>
          <a:p>
            <a:endParaRPr lang="en-US"/>
          </a:p>
        </p:txBody>
      </p:sp>
      <p:sp>
        <p:nvSpPr>
          <p:cNvPr id="178351" name="Rectangle 175"/>
          <p:cNvSpPr>
            <a:spLocks noChangeArrowheads="1"/>
          </p:cNvSpPr>
          <p:nvPr/>
        </p:nvSpPr>
        <p:spPr bwMode="auto">
          <a:xfrm>
            <a:off x="7632700" y="3921125"/>
            <a:ext cx="342900" cy="182563"/>
          </a:xfrm>
          <a:prstGeom prst="rect">
            <a:avLst/>
          </a:prstGeom>
          <a:noFill/>
          <a:ln w="9525">
            <a:noFill/>
            <a:miter lim="800000"/>
            <a:headEnd/>
            <a:tailEnd/>
          </a:ln>
          <a:effectLst/>
        </p:spPr>
        <p:txBody>
          <a:bodyPr wrap="none" lIns="0" tIns="0" rIns="0" bIns="0">
            <a:spAutoFit/>
          </a:bodyPr>
          <a:lstStyle/>
          <a:p>
            <a:r>
              <a:rPr lang="en-US" sz="1200"/>
              <a:t>0.006</a:t>
            </a:r>
            <a:endParaRPr lang="en-US" sz="2400"/>
          </a:p>
        </p:txBody>
      </p:sp>
      <p:sp>
        <p:nvSpPr>
          <p:cNvPr id="178352" name="Line 176"/>
          <p:cNvSpPr>
            <a:spLocks noChangeShapeType="1"/>
          </p:cNvSpPr>
          <p:nvPr/>
        </p:nvSpPr>
        <p:spPr bwMode="auto">
          <a:xfrm>
            <a:off x="7366000" y="4230688"/>
            <a:ext cx="228600" cy="1587"/>
          </a:xfrm>
          <a:prstGeom prst="line">
            <a:avLst/>
          </a:prstGeom>
          <a:noFill/>
          <a:ln w="38100">
            <a:solidFill>
              <a:srgbClr val="CCFFFF"/>
            </a:solidFill>
            <a:round/>
            <a:headEnd/>
            <a:tailEnd/>
          </a:ln>
          <a:effectLst/>
        </p:spPr>
        <p:txBody>
          <a:bodyPr/>
          <a:lstStyle/>
          <a:p>
            <a:endParaRPr lang="en-US"/>
          </a:p>
        </p:txBody>
      </p:sp>
      <p:sp>
        <p:nvSpPr>
          <p:cNvPr id="178353" name="Rectangle 177"/>
          <p:cNvSpPr>
            <a:spLocks noChangeArrowheads="1"/>
          </p:cNvSpPr>
          <p:nvPr/>
        </p:nvSpPr>
        <p:spPr bwMode="auto">
          <a:xfrm>
            <a:off x="7632700" y="4135438"/>
            <a:ext cx="342900" cy="182562"/>
          </a:xfrm>
          <a:prstGeom prst="rect">
            <a:avLst/>
          </a:prstGeom>
          <a:noFill/>
          <a:ln w="9525">
            <a:noFill/>
            <a:miter lim="800000"/>
            <a:headEnd/>
            <a:tailEnd/>
          </a:ln>
          <a:effectLst/>
        </p:spPr>
        <p:txBody>
          <a:bodyPr wrap="none" lIns="0" tIns="0" rIns="0" bIns="0">
            <a:spAutoFit/>
          </a:bodyPr>
          <a:lstStyle/>
          <a:p>
            <a:r>
              <a:rPr lang="en-US" sz="1200"/>
              <a:t>0.004</a:t>
            </a:r>
            <a:endParaRPr lang="en-US" sz="2400"/>
          </a:p>
        </p:txBody>
      </p:sp>
      <p:sp>
        <p:nvSpPr>
          <p:cNvPr id="178354" name="Line 178"/>
          <p:cNvSpPr>
            <a:spLocks noChangeShapeType="1"/>
          </p:cNvSpPr>
          <p:nvPr/>
        </p:nvSpPr>
        <p:spPr bwMode="auto">
          <a:xfrm>
            <a:off x="7366000" y="4579938"/>
            <a:ext cx="228600" cy="1587"/>
          </a:xfrm>
          <a:prstGeom prst="line">
            <a:avLst/>
          </a:prstGeom>
          <a:noFill/>
          <a:ln w="38100">
            <a:solidFill>
              <a:srgbClr val="CCFFCC"/>
            </a:solidFill>
            <a:round/>
            <a:headEnd/>
            <a:tailEnd/>
          </a:ln>
          <a:effectLst/>
        </p:spPr>
        <p:txBody>
          <a:bodyPr/>
          <a:lstStyle/>
          <a:p>
            <a:endParaRPr lang="en-US"/>
          </a:p>
        </p:txBody>
      </p:sp>
      <p:sp>
        <p:nvSpPr>
          <p:cNvPr id="178355" name="Rectangle 179"/>
          <p:cNvSpPr>
            <a:spLocks noChangeArrowheads="1"/>
          </p:cNvSpPr>
          <p:nvPr/>
        </p:nvSpPr>
        <p:spPr bwMode="auto">
          <a:xfrm>
            <a:off x="7632700" y="4484688"/>
            <a:ext cx="342900" cy="182562"/>
          </a:xfrm>
          <a:prstGeom prst="rect">
            <a:avLst/>
          </a:prstGeom>
          <a:noFill/>
          <a:ln w="9525">
            <a:noFill/>
            <a:miter lim="800000"/>
            <a:headEnd/>
            <a:tailEnd/>
          </a:ln>
          <a:effectLst/>
        </p:spPr>
        <p:txBody>
          <a:bodyPr wrap="none" lIns="0" tIns="0" rIns="0" bIns="0">
            <a:spAutoFit/>
          </a:bodyPr>
          <a:lstStyle/>
          <a:p>
            <a:r>
              <a:rPr lang="en-US" sz="1200"/>
              <a:t>0.002</a:t>
            </a:r>
            <a:endParaRPr lang="en-US" sz="2400"/>
          </a:p>
        </p:txBody>
      </p:sp>
      <p:sp>
        <p:nvSpPr>
          <p:cNvPr id="178356" name="Line 180"/>
          <p:cNvSpPr>
            <a:spLocks noChangeShapeType="1"/>
          </p:cNvSpPr>
          <p:nvPr/>
        </p:nvSpPr>
        <p:spPr bwMode="auto">
          <a:xfrm>
            <a:off x="7366000" y="4878388"/>
            <a:ext cx="228600" cy="1587"/>
          </a:xfrm>
          <a:prstGeom prst="line">
            <a:avLst/>
          </a:prstGeom>
          <a:noFill/>
          <a:ln w="38100">
            <a:solidFill>
              <a:srgbClr val="FFFF99"/>
            </a:solidFill>
            <a:round/>
            <a:headEnd/>
            <a:tailEnd/>
          </a:ln>
          <a:effectLst/>
        </p:spPr>
        <p:txBody>
          <a:bodyPr/>
          <a:lstStyle/>
          <a:p>
            <a:endParaRPr lang="en-US"/>
          </a:p>
        </p:txBody>
      </p:sp>
      <p:sp>
        <p:nvSpPr>
          <p:cNvPr id="178357" name="Rectangle 181"/>
          <p:cNvSpPr>
            <a:spLocks noChangeArrowheads="1"/>
          </p:cNvSpPr>
          <p:nvPr/>
        </p:nvSpPr>
        <p:spPr bwMode="auto">
          <a:xfrm>
            <a:off x="7632700" y="4783138"/>
            <a:ext cx="342900" cy="182562"/>
          </a:xfrm>
          <a:prstGeom prst="rect">
            <a:avLst/>
          </a:prstGeom>
          <a:noFill/>
          <a:ln w="9525">
            <a:noFill/>
            <a:miter lim="800000"/>
            <a:headEnd/>
            <a:tailEnd/>
          </a:ln>
          <a:effectLst/>
        </p:spPr>
        <p:txBody>
          <a:bodyPr wrap="none" lIns="0" tIns="0" rIns="0" bIns="0">
            <a:spAutoFit/>
          </a:bodyPr>
          <a:lstStyle/>
          <a:p>
            <a:r>
              <a:rPr lang="en-US" sz="1200"/>
              <a:t>0.001</a:t>
            </a:r>
            <a:endParaRPr lang="en-US" sz="2400"/>
          </a:p>
        </p:txBody>
      </p:sp>
      <p:sp>
        <p:nvSpPr>
          <p:cNvPr id="178358" name="Line 182"/>
          <p:cNvSpPr>
            <a:spLocks noChangeShapeType="1"/>
          </p:cNvSpPr>
          <p:nvPr/>
        </p:nvSpPr>
        <p:spPr bwMode="auto">
          <a:xfrm>
            <a:off x="7366000" y="4999038"/>
            <a:ext cx="228600" cy="1587"/>
          </a:xfrm>
          <a:prstGeom prst="line">
            <a:avLst/>
          </a:prstGeom>
          <a:noFill/>
          <a:ln w="38100">
            <a:solidFill>
              <a:srgbClr val="99CCFF"/>
            </a:solidFill>
            <a:round/>
            <a:headEnd/>
            <a:tailEnd/>
          </a:ln>
          <a:effectLst/>
        </p:spPr>
        <p:txBody>
          <a:bodyPr/>
          <a:lstStyle/>
          <a:p>
            <a:endParaRPr lang="en-US"/>
          </a:p>
        </p:txBody>
      </p:sp>
      <p:sp>
        <p:nvSpPr>
          <p:cNvPr id="178359" name="Rectangle 183"/>
          <p:cNvSpPr>
            <a:spLocks noChangeArrowheads="1"/>
          </p:cNvSpPr>
          <p:nvPr/>
        </p:nvSpPr>
        <p:spPr bwMode="auto">
          <a:xfrm>
            <a:off x="7632700" y="4903788"/>
            <a:ext cx="419100" cy="182562"/>
          </a:xfrm>
          <a:prstGeom prst="rect">
            <a:avLst/>
          </a:prstGeom>
          <a:noFill/>
          <a:ln w="9525">
            <a:noFill/>
            <a:miter lim="800000"/>
            <a:headEnd/>
            <a:tailEnd/>
          </a:ln>
          <a:effectLst/>
        </p:spPr>
        <p:txBody>
          <a:bodyPr wrap="none" lIns="0" tIns="0" rIns="0" bIns="0">
            <a:spAutoFit/>
          </a:bodyPr>
          <a:lstStyle/>
          <a:p>
            <a:r>
              <a:rPr lang="en-US" sz="1200"/>
              <a:t>0.0008</a:t>
            </a:r>
            <a:endParaRPr lang="en-US" sz="2400"/>
          </a:p>
        </p:txBody>
      </p:sp>
      <p:sp>
        <p:nvSpPr>
          <p:cNvPr id="178360" name="Line 184"/>
          <p:cNvSpPr>
            <a:spLocks noChangeShapeType="1"/>
          </p:cNvSpPr>
          <p:nvPr/>
        </p:nvSpPr>
        <p:spPr bwMode="auto">
          <a:xfrm>
            <a:off x="7366000" y="5297488"/>
            <a:ext cx="228600" cy="1587"/>
          </a:xfrm>
          <a:prstGeom prst="line">
            <a:avLst/>
          </a:prstGeom>
          <a:noFill/>
          <a:ln w="38100">
            <a:solidFill>
              <a:srgbClr val="FF99CC"/>
            </a:solidFill>
            <a:round/>
            <a:headEnd/>
            <a:tailEnd/>
          </a:ln>
          <a:effectLst/>
        </p:spPr>
        <p:txBody>
          <a:bodyPr/>
          <a:lstStyle/>
          <a:p>
            <a:endParaRPr lang="en-US"/>
          </a:p>
        </p:txBody>
      </p:sp>
      <p:sp>
        <p:nvSpPr>
          <p:cNvPr id="178361" name="Rectangle 185"/>
          <p:cNvSpPr>
            <a:spLocks noChangeArrowheads="1"/>
          </p:cNvSpPr>
          <p:nvPr/>
        </p:nvSpPr>
        <p:spPr bwMode="auto">
          <a:xfrm>
            <a:off x="7632700" y="5202238"/>
            <a:ext cx="419100" cy="182562"/>
          </a:xfrm>
          <a:prstGeom prst="rect">
            <a:avLst/>
          </a:prstGeom>
          <a:noFill/>
          <a:ln w="9525">
            <a:noFill/>
            <a:miter lim="800000"/>
            <a:headEnd/>
            <a:tailEnd/>
          </a:ln>
          <a:effectLst/>
        </p:spPr>
        <p:txBody>
          <a:bodyPr wrap="none" lIns="0" tIns="0" rIns="0" bIns="0">
            <a:spAutoFit/>
          </a:bodyPr>
          <a:lstStyle/>
          <a:p>
            <a:r>
              <a:rPr lang="en-US" sz="1200"/>
              <a:t>0.0004</a:t>
            </a:r>
            <a:endParaRPr lang="en-US" sz="2400"/>
          </a:p>
        </p:txBody>
      </p:sp>
      <p:sp>
        <p:nvSpPr>
          <p:cNvPr id="178362" name="Line 186"/>
          <p:cNvSpPr>
            <a:spLocks noChangeShapeType="1"/>
          </p:cNvSpPr>
          <p:nvPr/>
        </p:nvSpPr>
        <p:spPr bwMode="auto">
          <a:xfrm>
            <a:off x="7366000" y="5545138"/>
            <a:ext cx="228600" cy="1587"/>
          </a:xfrm>
          <a:prstGeom prst="line">
            <a:avLst/>
          </a:prstGeom>
          <a:noFill/>
          <a:ln w="38100">
            <a:solidFill>
              <a:srgbClr val="CC99FF"/>
            </a:solidFill>
            <a:round/>
            <a:headEnd/>
            <a:tailEnd/>
          </a:ln>
          <a:effectLst/>
        </p:spPr>
        <p:txBody>
          <a:bodyPr/>
          <a:lstStyle/>
          <a:p>
            <a:endParaRPr lang="en-US"/>
          </a:p>
        </p:txBody>
      </p:sp>
      <p:sp>
        <p:nvSpPr>
          <p:cNvPr id="178363" name="Rectangle 187"/>
          <p:cNvSpPr>
            <a:spLocks noChangeArrowheads="1"/>
          </p:cNvSpPr>
          <p:nvPr/>
        </p:nvSpPr>
        <p:spPr bwMode="auto">
          <a:xfrm>
            <a:off x="7632700" y="5449888"/>
            <a:ext cx="419100" cy="182562"/>
          </a:xfrm>
          <a:prstGeom prst="rect">
            <a:avLst/>
          </a:prstGeom>
          <a:noFill/>
          <a:ln w="9525">
            <a:noFill/>
            <a:miter lim="800000"/>
            <a:headEnd/>
            <a:tailEnd/>
          </a:ln>
          <a:effectLst/>
        </p:spPr>
        <p:txBody>
          <a:bodyPr wrap="none" lIns="0" tIns="0" rIns="0" bIns="0">
            <a:spAutoFit/>
          </a:bodyPr>
          <a:lstStyle/>
          <a:p>
            <a:r>
              <a:rPr lang="en-US" sz="1200"/>
              <a:t>0.0002</a:t>
            </a:r>
            <a:endParaRPr lang="en-US" sz="2400"/>
          </a:p>
        </p:txBody>
      </p:sp>
      <p:sp>
        <p:nvSpPr>
          <p:cNvPr id="178364" name="Line 188"/>
          <p:cNvSpPr>
            <a:spLocks noChangeShapeType="1"/>
          </p:cNvSpPr>
          <p:nvPr/>
        </p:nvSpPr>
        <p:spPr bwMode="auto">
          <a:xfrm>
            <a:off x="7366000" y="5783263"/>
            <a:ext cx="228600" cy="1587"/>
          </a:xfrm>
          <a:prstGeom prst="line">
            <a:avLst/>
          </a:prstGeom>
          <a:noFill/>
          <a:ln w="38100">
            <a:solidFill>
              <a:srgbClr val="FFCC99"/>
            </a:solidFill>
            <a:round/>
            <a:headEnd/>
            <a:tailEnd/>
          </a:ln>
          <a:effectLst/>
        </p:spPr>
        <p:txBody>
          <a:bodyPr/>
          <a:lstStyle/>
          <a:p>
            <a:endParaRPr lang="en-US"/>
          </a:p>
        </p:txBody>
      </p:sp>
      <p:sp>
        <p:nvSpPr>
          <p:cNvPr id="178365" name="Rectangle 189"/>
          <p:cNvSpPr>
            <a:spLocks noChangeArrowheads="1"/>
          </p:cNvSpPr>
          <p:nvPr/>
        </p:nvSpPr>
        <p:spPr bwMode="auto">
          <a:xfrm>
            <a:off x="7632700" y="5688013"/>
            <a:ext cx="419100" cy="182562"/>
          </a:xfrm>
          <a:prstGeom prst="rect">
            <a:avLst/>
          </a:prstGeom>
          <a:noFill/>
          <a:ln w="9525">
            <a:noFill/>
            <a:miter lim="800000"/>
            <a:headEnd/>
            <a:tailEnd/>
          </a:ln>
          <a:effectLst/>
        </p:spPr>
        <p:txBody>
          <a:bodyPr wrap="none" lIns="0" tIns="0" rIns="0" bIns="0">
            <a:spAutoFit/>
          </a:bodyPr>
          <a:lstStyle/>
          <a:p>
            <a:r>
              <a:rPr lang="en-US" sz="1200"/>
              <a:t>0.0001</a:t>
            </a:r>
            <a:endParaRPr lang="en-US" sz="2400"/>
          </a:p>
        </p:txBody>
      </p:sp>
      <p:sp>
        <p:nvSpPr>
          <p:cNvPr id="178366" name="Line 190"/>
          <p:cNvSpPr>
            <a:spLocks noChangeShapeType="1"/>
          </p:cNvSpPr>
          <p:nvPr/>
        </p:nvSpPr>
        <p:spPr bwMode="auto">
          <a:xfrm>
            <a:off x="7366000" y="6018213"/>
            <a:ext cx="228600" cy="1587"/>
          </a:xfrm>
          <a:prstGeom prst="line">
            <a:avLst/>
          </a:prstGeom>
          <a:noFill/>
          <a:ln w="38100">
            <a:solidFill>
              <a:srgbClr val="3366FF"/>
            </a:solidFill>
            <a:round/>
            <a:headEnd/>
            <a:tailEnd/>
          </a:ln>
          <a:effectLst/>
        </p:spPr>
        <p:txBody>
          <a:bodyPr/>
          <a:lstStyle/>
          <a:p>
            <a:endParaRPr lang="en-US"/>
          </a:p>
        </p:txBody>
      </p:sp>
      <p:sp>
        <p:nvSpPr>
          <p:cNvPr id="178367" name="Rectangle 191"/>
          <p:cNvSpPr>
            <a:spLocks noChangeArrowheads="1"/>
          </p:cNvSpPr>
          <p:nvPr/>
        </p:nvSpPr>
        <p:spPr bwMode="auto">
          <a:xfrm>
            <a:off x="7632700" y="5922963"/>
            <a:ext cx="495300" cy="182562"/>
          </a:xfrm>
          <a:prstGeom prst="rect">
            <a:avLst/>
          </a:prstGeom>
          <a:noFill/>
          <a:ln w="9525">
            <a:noFill/>
            <a:miter lim="800000"/>
            <a:headEnd/>
            <a:tailEnd/>
          </a:ln>
          <a:effectLst/>
        </p:spPr>
        <p:txBody>
          <a:bodyPr wrap="none" lIns="0" tIns="0" rIns="0" bIns="0">
            <a:spAutoFit/>
          </a:bodyPr>
          <a:lstStyle/>
          <a:p>
            <a:r>
              <a:rPr lang="en-US" sz="1200"/>
              <a:t>0.00005</a:t>
            </a:r>
            <a:endParaRPr lang="en-US" sz="2400"/>
          </a:p>
        </p:txBody>
      </p:sp>
      <p:sp>
        <p:nvSpPr>
          <p:cNvPr id="178368" name="Line 192"/>
          <p:cNvSpPr>
            <a:spLocks noChangeShapeType="1"/>
          </p:cNvSpPr>
          <p:nvPr/>
        </p:nvSpPr>
        <p:spPr bwMode="auto">
          <a:xfrm>
            <a:off x="7366000" y="6253163"/>
            <a:ext cx="228600" cy="1587"/>
          </a:xfrm>
          <a:prstGeom prst="line">
            <a:avLst/>
          </a:prstGeom>
          <a:noFill/>
          <a:ln w="38100">
            <a:solidFill>
              <a:srgbClr val="33CCCC"/>
            </a:solidFill>
            <a:round/>
            <a:headEnd/>
            <a:tailEnd/>
          </a:ln>
          <a:effectLst/>
        </p:spPr>
        <p:txBody>
          <a:bodyPr/>
          <a:lstStyle/>
          <a:p>
            <a:endParaRPr lang="en-US"/>
          </a:p>
        </p:txBody>
      </p:sp>
      <p:sp>
        <p:nvSpPr>
          <p:cNvPr id="178369" name="Rectangle 193"/>
          <p:cNvSpPr>
            <a:spLocks noChangeArrowheads="1"/>
          </p:cNvSpPr>
          <p:nvPr/>
        </p:nvSpPr>
        <p:spPr bwMode="auto">
          <a:xfrm>
            <a:off x="7632700" y="6157913"/>
            <a:ext cx="449263" cy="182562"/>
          </a:xfrm>
          <a:prstGeom prst="rect">
            <a:avLst/>
          </a:prstGeom>
          <a:noFill/>
          <a:ln w="9525">
            <a:noFill/>
            <a:miter lim="800000"/>
            <a:headEnd/>
            <a:tailEnd/>
          </a:ln>
          <a:effectLst/>
        </p:spPr>
        <p:txBody>
          <a:bodyPr wrap="none" lIns="0" tIns="0" rIns="0" bIns="0">
            <a:spAutoFit/>
          </a:bodyPr>
          <a:lstStyle/>
          <a:p>
            <a:r>
              <a:rPr lang="en-US" sz="1200"/>
              <a:t>smooth</a:t>
            </a:r>
            <a:endParaRPr lang="en-US" sz="2400"/>
          </a:p>
        </p:txBody>
      </p:sp>
      <p:graphicFrame>
        <p:nvGraphicFramePr>
          <p:cNvPr id="284672" name="Object 0"/>
          <p:cNvGraphicFramePr>
            <a:graphicFrameLocks noChangeAspect="1"/>
          </p:cNvGraphicFramePr>
          <p:nvPr/>
        </p:nvGraphicFramePr>
        <p:xfrm>
          <a:off x="254000" y="2346325"/>
          <a:ext cx="1422400" cy="787400"/>
        </p:xfrm>
        <a:graphic>
          <a:graphicData uri="http://schemas.openxmlformats.org/presentationml/2006/ole">
            <p:oleObj spid="_x0000_s284672" name="Equation" r:id="rId4" imgW="1422360" imgH="787320" progId="Equation.DSMT4">
              <p:embed/>
            </p:oleObj>
          </a:graphicData>
        </a:graphic>
      </p:graphicFrame>
      <p:grpSp>
        <p:nvGrpSpPr>
          <p:cNvPr id="178370" name="Group 194"/>
          <p:cNvGrpSpPr>
            <a:grpSpLocks/>
          </p:cNvGrpSpPr>
          <p:nvPr/>
        </p:nvGrpSpPr>
        <p:grpSpPr bwMode="auto">
          <a:xfrm>
            <a:off x="2439988" y="2317750"/>
            <a:ext cx="4897437" cy="3868738"/>
            <a:chOff x="1537" y="1460"/>
            <a:chExt cx="3085" cy="2437"/>
          </a:xfrm>
        </p:grpSpPr>
        <p:grpSp>
          <p:nvGrpSpPr>
            <p:cNvPr id="178371" name="Group 195"/>
            <p:cNvGrpSpPr>
              <a:grpSpLocks/>
            </p:cNvGrpSpPr>
            <p:nvPr/>
          </p:nvGrpSpPr>
          <p:grpSpPr bwMode="auto">
            <a:xfrm>
              <a:off x="1537" y="1460"/>
              <a:ext cx="3085" cy="151"/>
              <a:chOff x="1537" y="1460"/>
              <a:chExt cx="3085" cy="151"/>
            </a:xfrm>
          </p:grpSpPr>
          <p:sp>
            <p:nvSpPr>
              <p:cNvPr id="178372" name="Line 196"/>
              <p:cNvSpPr>
                <a:spLocks noChangeShapeType="1"/>
              </p:cNvSpPr>
              <p:nvPr/>
            </p:nvSpPr>
            <p:spPr bwMode="auto">
              <a:xfrm>
                <a:off x="1699" y="1514"/>
                <a:ext cx="54" cy="12"/>
              </a:xfrm>
              <a:prstGeom prst="line">
                <a:avLst/>
              </a:prstGeom>
              <a:noFill/>
              <a:ln w="38100">
                <a:solidFill>
                  <a:srgbClr val="FF00FF"/>
                </a:solidFill>
                <a:round/>
                <a:headEnd/>
                <a:tailEnd/>
              </a:ln>
              <a:effectLst/>
            </p:spPr>
            <p:txBody>
              <a:bodyPr/>
              <a:lstStyle/>
              <a:p>
                <a:endParaRPr lang="en-US"/>
              </a:p>
            </p:txBody>
          </p:sp>
          <p:sp>
            <p:nvSpPr>
              <p:cNvPr id="178373" name="Line 197"/>
              <p:cNvSpPr>
                <a:spLocks noChangeShapeType="1"/>
              </p:cNvSpPr>
              <p:nvPr/>
            </p:nvSpPr>
            <p:spPr bwMode="auto">
              <a:xfrm>
                <a:off x="1537" y="1460"/>
                <a:ext cx="54" cy="18"/>
              </a:xfrm>
              <a:prstGeom prst="line">
                <a:avLst/>
              </a:prstGeom>
              <a:noFill/>
              <a:ln w="38100">
                <a:solidFill>
                  <a:srgbClr val="FF00FF"/>
                </a:solidFill>
                <a:round/>
                <a:headEnd/>
                <a:tailEnd/>
              </a:ln>
              <a:effectLst/>
            </p:spPr>
            <p:txBody>
              <a:bodyPr/>
              <a:lstStyle/>
              <a:p>
                <a:endParaRPr lang="en-US"/>
              </a:p>
            </p:txBody>
          </p:sp>
          <p:sp>
            <p:nvSpPr>
              <p:cNvPr id="178374" name="Line 198"/>
              <p:cNvSpPr>
                <a:spLocks noChangeShapeType="1"/>
              </p:cNvSpPr>
              <p:nvPr/>
            </p:nvSpPr>
            <p:spPr bwMode="auto">
              <a:xfrm>
                <a:off x="1591" y="1478"/>
                <a:ext cx="54" cy="18"/>
              </a:xfrm>
              <a:prstGeom prst="line">
                <a:avLst/>
              </a:prstGeom>
              <a:noFill/>
              <a:ln w="38100">
                <a:solidFill>
                  <a:srgbClr val="FF00FF"/>
                </a:solidFill>
                <a:round/>
                <a:headEnd/>
                <a:tailEnd/>
              </a:ln>
              <a:effectLst/>
            </p:spPr>
            <p:txBody>
              <a:bodyPr/>
              <a:lstStyle/>
              <a:p>
                <a:endParaRPr lang="en-US"/>
              </a:p>
            </p:txBody>
          </p:sp>
          <p:sp>
            <p:nvSpPr>
              <p:cNvPr id="178375" name="Line 199"/>
              <p:cNvSpPr>
                <a:spLocks noChangeShapeType="1"/>
              </p:cNvSpPr>
              <p:nvPr/>
            </p:nvSpPr>
            <p:spPr bwMode="auto">
              <a:xfrm>
                <a:off x="1645" y="1496"/>
                <a:ext cx="54" cy="18"/>
              </a:xfrm>
              <a:prstGeom prst="line">
                <a:avLst/>
              </a:prstGeom>
              <a:noFill/>
              <a:ln w="38100">
                <a:solidFill>
                  <a:srgbClr val="FF00FF"/>
                </a:solidFill>
                <a:round/>
                <a:headEnd/>
                <a:tailEnd/>
              </a:ln>
              <a:effectLst/>
            </p:spPr>
            <p:txBody>
              <a:bodyPr/>
              <a:lstStyle/>
              <a:p>
                <a:endParaRPr lang="en-US"/>
              </a:p>
            </p:txBody>
          </p:sp>
          <p:sp>
            <p:nvSpPr>
              <p:cNvPr id="178376" name="Line 200"/>
              <p:cNvSpPr>
                <a:spLocks noChangeShapeType="1"/>
              </p:cNvSpPr>
              <p:nvPr/>
            </p:nvSpPr>
            <p:spPr bwMode="auto">
              <a:xfrm>
                <a:off x="1753" y="1526"/>
                <a:ext cx="54" cy="12"/>
              </a:xfrm>
              <a:prstGeom prst="line">
                <a:avLst/>
              </a:prstGeom>
              <a:noFill/>
              <a:ln w="38100">
                <a:solidFill>
                  <a:srgbClr val="FF00FF"/>
                </a:solidFill>
                <a:round/>
                <a:headEnd/>
                <a:tailEnd/>
              </a:ln>
              <a:effectLst/>
            </p:spPr>
            <p:txBody>
              <a:bodyPr/>
              <a:lstStyle/>
              <a:p>
                <a:endParaRPr lang="en-US"/>
              </a:p>
            </p:txBody>
          </p:sp>
          <p:sp>
            <p:nvSpPr>
              <p:cNvPr id="178377" name="Line 201"/>
              <p:cNvSpPr>
                <a:spLocks noChangeShapeType="1"/>
              </p:cNvSpPr>
              <p:nvPr/>
            </p:nvSpPr>
            <p:spPr bwMode="auto">
              <a:xfrm>
                <a:off x="1807" y="1538"/>
                <a:ext cx="48" cy="12"/>
              </a:xfrm>
              <a:prstGeom prst="line">
                <a:avLst/>
              </a:prstGeom>
              <a:noFill/>
              <a:ln w="38100">
                <a:solidFill>
                  <a:srgbClr val="FF00FF"/>
                </a:solidFill>
                <a:round/>
                <a:headEnd/>
                <a:tailEnd/>
              </a:ln>
              <a:effectLst/>
            </p:spPr>
            <p:txBody>
              <a:bodyPr/>
              <a:lstStyle/>
              <a:p>
                <a:endParaRPr lang="en-US"/>
              </a:p>
            </p:txBody>
          </p:sp>
          <p:sp>
            <p:nvSpPr>
              <p:cNvPr id="178378" name="Line 202"/>
              <p:cNvSpPr>
                <a:spLocks noChangeShapeType="1"/>
              </p:cNvSpPr>
              <p:nvPr/>
            </p:nvSpPr>
            <p:spPr bwMode="auto">
              <a:xfrm>
                <a:off x="1855" y="1550"/>
                <a:ext cx="54" cy="6"/>
              </a:xfrm>
              <a:prstGeom prst="line">
                <a:avLst/>
              </a:prstGeom>
              <a:noFill/>
              <a:ln w="38100">
                <a:solidFill>
                  <a:srgbClr val="FF00FF"/>
                </a:solidFill>
                <a:round/>
                <a:headEnd/>
                <a:tailEnd/>
              </a:ln>
              <a:effectLst/>
            </p:spPr>
            <p:txBody>
              <a:bodyPr/>
              <a:lstStyle/>
              <a:p>
                <a:endParaRPr lang="en-US"/>
              </a:p>
            </p:txBody>
          </p:sp>
          <p:sp>
            <p:nvSpPr>
              <p:cNvPr id="178379" name="Line 203"/>
              <p:cNvSpPr>
                <a:spLocks noChangeShapeType="1"/>
              </p:cNvSpPr>
              <p:nvPr/>
            </p:nvSpPr>
            <p:spPr bwMode="auto">
              <a:xfrm>
                <a:off x="1909" y="1556"/>
                <a:ext cx="54" cy="12"/>
              </a:xfrm>
              <a:prstGeom prst="line">
                <a:avLst/>
              </a:prstGeom>
              <a:noFill/>
              <a:ln w="38100">
                <a:solidFill>
                  <a:srgbClr val="FF00FF"/>
                </a:solidFill>
                <a:round/>
                <a:headEnd/>
                <a:tailEnd/>
              </a:ln>
              <a:effectLst/>
            </p:spPr>
            <p:txBody>
              <a:bodyPr/>
              <a:lstStyle/>
              <a:p>
                <a:endParaRPr lang="en-US"/>
              </a:p>
            </p:txBody>
          </p:sp>
          <p:sp>
            <p:nvSpPr>
              <p:cNvPr id="178380" name="Line 204"/>
              <p:cNvSpPr>
                <a:spLocks noChangeShapeType="1"/>
              </p:cNvSpPr>
              <p:nvPr/>
            </p:nvSpPr>
            <p:spPr bwMode="auto">
              <a:xfrm>
                <a:off x="1963" y="1568"/>
                <a:ext cx="54" cy="6"/>
              </a:xfrm>
              <a:prstGeom prst="line">
                <a:avLst/>
              </a:prstGeom>
              <a:noFill/>
              <a:ln w="38100">
                <a:solidFill>
                  <a:srgbClr val="FF00FF"/>
                </a:solidFill>
                <a:round/>
                <a:headEnd/>
                <a:tailEnd/>
              </a:ln>
              <a:effectLst/>
            </p:spPr>
            <p:txBody>
              <a:bodyPr/>
              <a:lstStyle/>
              <a:p>
                <a:endParaRPr lang="en-US"/>
              </a:p>
            </p:txBody>
          </p:sp>
          <p:sp>
            <p:nvSpPr>
              <p:cNvPr id="178381" name="Line 205"/>
              <p:cNvSpPr>
                <a:spLocks noChangeShapeType="1"/>
              </p:cNvSpPr>
              <p:nvPr/>
            </p:nvSpPr>
            <p:spPr bwMode="auto">
              <a:xfrm>
                <a:off x="2017" y="1574"/>
                <a:ext cx="54" cy="6"/>
              </a:xfrm>
              <a:prstGeom prst="line">
                <a:avLst/>
              </a:prstGeom>
              <a:noFill/>
              <a:ln w="38100">
                <a:solidFill>
                  <a:srgbClr val="FF00FF"/>
                </a:solidFill>
                <a:round/>
                <a:headEnd/>
                <a:tailEnd/>
              </a:ln>
              <a:effectLst/>
            </p:spPr>
            <p:txBody>
              <a:bodyPr/>
              <a:lstStyle/>
              <a:p>
                <a:endParaRPr lang="en-US"/>
              </a:p>
            </p:txBody>
          </p:sp>
          <p:sp>
            <p:nvSpPr>
              <p:cNvPr id="178382" name="Line 206"/>
              <p:cNvSpPr>
                <a:spLocks noChangeShapeType="1"/>
              </p:cNvSpPr>
              <p:nvPr/>
            </p:nvSpPr>
            <p:spPr bwMode="auto">
              <a:xfrm>
                <a:off x="2071" y="1580"/>
                <a:ext cx="54" cy="1"/>
              </a:xfrm>
              <a:prstGeom prst="line">
                <a:avLst/>
              </a:prstGeom>
              <a:noFill/>
              <a:ln w="38100">
                <a:solidFill>
                  <a:srgbClr val="FF00FF"/>
                </a:solidFill>
                <a:round/>
                <a:headEnd/>
                <a:tailEnd/>
              </a:ln>
              <a:effectLst/>
            </p:spPr>
            <p:txBody>
              <a:bodyPr/>
              <a:lstStyle/>
              <a:p>
                <a:endParaRPr lang="en-US"/>
              </a:p>
            </p:txBody>
          </p:sp>
          <p:sp>
            <p:nvSpPr>
              <p:cNvPr id="178383" name="Line 207"/>
              <p:cNvSpPr>
                <a:spLocks noChangeShapeType="1"/>
              </p:cNvSpPr>
              <p:nvPr/>
            </p:nvSpPr>
            <p:spPr bwMode="auto">
              <a:xfrm>
                <a:off x="2125" y="1580"/>
                <a:ext cx="54" cy="6"/>
              </a:xfrm>
              <a:prstGeom prst="line">
                <a:avLst/>
              </a:prstGeom>
              <a:noFill/>
              <a:ln w="38100">
                <a:solidFill>
                  <a:srgbClr val="FF00FF"/>
                </a:solidFill>
                <a:round/>
                <a:headEnd/>
                <a:tailEnd/>
              </a:ln>
              <a:effectLst/>
            </p:spPr>
            <p:txBody>
              <a:bodyPr/>
              <a:lstStyle/>
              <a:p>
                <a:endParaRPr lang="en-US"/>
              </a:p>
            </p:txBody>
          </p:sp>
          <p:sp>
            <p:nvSpPr>
              <p:cNvPr id="178384" name="Line 208"/>
              <p:cNvSpPr>
                <a:spLocks noChangeShapeType="1"/>
              </p:cNvSpPr>
              <p:nvPr/>
            </p:nvSpPr>
            <p:spPr bwMode="auto">
              <a:xfrm>
                <a:off x="2179" y="1586"/>
                <a:ext cx="48" cy="6"/>
              </a:xfrm>
              <a:prstGeom prst="line">
                <a:avLst/>
              </a:prstGeom>
              <a:noFill/>
              <a:ln w="38100">
                <a:solidFill>
                  <a:srgbClr val="FF00FF"/>
                </a:solidFill>
                <a:round/>
                <a:headEnd/>
                <a:tailEnd/>
              </a:ln>
              <a:effectLst/>
            </p:spPr>
            <p:txBody>
              <a:bodyPr/>
              <a:lstStyle/>
              <a:p>
                <a:endParaRPr lang="en-US"/>
              </a:p>
            </p:txBody>
          </p:sp>
          <p:sp>
            <p:nvSpPr>
              <p:cNvPr id="178385" name="Line 209"/>
              <p:cNvSpPr>
                <a:spLocks noChangeShapeType="1"/>
              </p:cNvSpPr>
              <p:nvPr/>
            </p:nvSpPr>
            <p:spPr bwMode="auto">
              <a:xfrm>
                <a:off x="2227" y="1592"/>
                <a:ext cx="54" cy="1"/>
              </a:xfrm>
              <a:prstGeom prst="line">
                <a:avLst/>
              </a:prstGeom>
              <a:noFill/>
              <a:ln w="38100">
                <a:solidFill>
                  <a:srgbClr val="FF00FF"/>
                </a:solidFill>
                <a:round/>
                <a:headEnd/>
                <a:tailEnd/>
              </a:ln>
              <a:effectLst/>
            </p:spPr>
            <p:txBody>
              <a:bodyPr/>
              <a:lstStyle/>
              <a:p>
                <a:endParaRPr lang="en-US"/>
              </a:p>
            </p:txBody>
          </p:sp>
          <p:sp>
            <p:nvSpPr>
              <p:cNvPr id="178386" name="Line 210"/>
              <p:cNvSpPr>
                <a:spLocks noChangeShapeType="1"/>
              </p:cNvSpPr>
              <p:nvPr/>
            </p:nvSpPr>
            <p:spPr bwMode="auto">
              <a:xfrm>
                <a:off x="2281" y="1592"/>
                <a:ext cx="54" cy="1"/>
              </a:xfrm>
              <a:prstGeom prst="line">
                <a:avLst/>
              </a:prstGeom>
              <a:noFill/>
              <a:ln w="38100">
                <a:solidFill>
                  <a:srgbClr val="FF00FF"/>
                </a:solidFill>
                <a:round/>
                <a:headEnd/>
                <a:tailEnd/>
              </a:ln>
              <a:effectLst/>
            </p:spPr>
            <p:txBody>
              <a:bodyPr/>
              <a:lstStyle/>
              <a:p>
                <a:endParaRPr lang="en-US"/>
              </a:p>
            </p:txBody>
          </p:sp>
          <p:sp>
            <p:nvSpPr>
              <p:cNvPr id="178387" name="Freeform 211"/>
              <p:cNvSpPr>
                <a:spLocks/>
              </p:cNvSpPr>
              <p:nvPr/>
            </p:nvSpPr>
            <p:spPr bwMode="auto">
              <a:xfrm>
                <a:off x="2335" y="1592"/>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00FF"/>
                </a:solidFill>
                <a:prstDash val="solid"/>
                <a:round/>
                <a:headEnd/>
                <a:tailEnd/>
              </a:ln>
              <a:effectLst/>
            </p:spPr>
            <p:txBody>
              <a:bodyPr/>
              <a:lstStyle/>
              <a:p>
                <a:endParaRPr lang="en-US"/>
              </a:p>
            </p:txBody>
          </p:sp>
          <p:sp>
            <p:nvSpPr>
              <p:cNvPr id="178388" name="Line 212"/>
              <p:cNvSpPr>
                <a:spLocks noChangeShapeType="1"/>
              </p:cNvSpPr>
              <p:nvPr/>
            </p:nvSpPr>
            <p:spPr bwMode="auto">
              <a:xfrm>
                <a:off x="2389" y="1598"/>
                <a:ext cx="54" cy="1"/>
              </a:xfrm>
              <a:prstGeom prst="line">
                <a:avLst/>
              </a:prstGeom>
              <a:noFill/>
              <a:ln w="38100">
                <a:solidFill>
                  <a:srgbClr val="FF00FF"/>
                </a:solidFill>
                <a:round/>
                <a:headEnd/>
                <a:tailEnd/>
              </a:ln>
              <a:effectLst/>
            </p:spPr>
            <p:txBody>
              <a:bodyPr/>
              <a:lstStyle/>
              <a:p>
                <a:endParaRPr lang="en-US"/>
              </a:p>
            </p:txBody>
          </p:sp>
          <p:sp>
            <p:nvSpPr>
              <p:cNvPr id="178389" name="Line 213"/>
              <p:cNvSpPr>
                <a:spLocks noChangeShapeType="1"/>
              </p:cNvSpPr>
              <p:nvPr/>
            </p:nvSpPr>
            <p:spPr bwMode="auto">
              <a:xfrm>
                <a:off x="2443" y="1598"/>
                <a:ext cx="54" cy="1"/>
              </a:xfrm>
              <a:prstGeom prst="line">
                <a:avLst/>
              </a:prstGeom>
              <a:noFill/>
              <a:ln w="38100">
                <a:solidFill>
                  <a:srgbClr val="FF00FF"/>
                </a:solidFill>
                <a:round/>
                <a:headEnd/>
                <a:tailEnd/>
              </a:ln>
              <a:effectLst/>
            </p:spPr>
            <p:txBody>
              <a:bodyPr/>
              <a:lstStyle/>
              <a:p>
                <a:endParaRPr lang="en-US"/>
              </a:p>
            </p:txBody>
          </p:sp>
          <p:sp>
            <p:nvSpPr>
              <p:cNvPr id="178390" name="Freeform 214"/>
              <p:cNvSpPr>
                <a:spLocks/>
              </p:cNvSpPr>
              <p:nvPr/>
            </p:nvSpPr>
            <p:spPr bwMode="auto">
              <a:xfrm>
                <a:off x="2497" y="1598"/>
                <a:ext cx="54" cy="6"/>
              </a:xfrm>
              <a:custGeom>
                <a:avLst/>
                <a:gdLst/>
                <a:ahLst/>
                <a:cxnLst>
                  <a:cxn ang="0">
                    <a:pos x="0" y="0"/>
                  </a:cxn>
                  <a:cxn ang="0">
                    <a:pos x="30" y="0"/>
                  </a:cxn>
                  <a:cxn ang="0">
                    <a:pos x="54" y="6"/>
                  </a:cxn>
                </a:cxnLst>
                <a:rect l="0" t="0" r="r" b="b"/>
                <a:pathLst>
                  <a:path w="54" h="6">
                    <a:moveTo>
                      <a:pt x="0" y="0"/>
                    </a:moveTo>
                    <a:lnTo>
                      <a:pt x="30" y="0"/>
                    </a:lnTo>
                    <a:lnTo>
                      <a:pt x="54" y="6"/>
                    </a:lnTo>
                  </a:path>
                </a:pathLst>
              </a:custGeom>
              <a:noFill/>
              <a:ln w="38100" cmpd="sng">
                <a:solidFill>
                  <a:srgbClr val="FF00FF"/>
                </a:solidFill>
                <a:prstDash val="solid"/>
                <a:round/>
                <a:headEnd/>
                <a:tailEnd/>
              </a:ln>
              <a:effectLst/>
            </p:spPr>
            <p:txBody>
              <a:bodyPr/>
              <a:lstStyle/>
              <a:p>
                <a:endParaRPr lang="en-US"/>
              </a:p>
            </p:txBody>
          </p:sp>
          <p:sp>
            <p:nvSpPr>
              <p:cNvPr id="178391" name="Line 215"/>
              <p:cNvSpPr>
                <a:spLocks noChangeShapeType="1"/>
              </p:cNvSpPr>
              <p:nvPr/>
            </p:nvSpPr>
            <p:spPr bwMode="auto">
              <a:xfrm>
                <a:off x="2551" y="1604"/>
                <a:ext cx="48" cy="1"/>
              </a:xfrm>
              <a:prstGeom prst="line">
                <a:avLst/>
              </a:prstGeom>
              <a:noFill/>
              <a:ln w="38100">
                <a:solidFill>
                  <a:srgbClr val="FF00FF"/>
                </a:solidFill>
                <a:round/>
                <a:headEnd/>
                <a:tailEnd/>
              </a:ln>
              <a:effectLst/>
            </p:spPr>
            <p:txBody>
              <a:bodyPr/>
              <a:lstStyle/>
              <a:p>
                <a:endParaRPr lang="en-US"/>
              </a:p>
            </p:txBody>
          </p:sp>
          <p:sp>
            <p:nvSpPr>
              <p:cNvPr id="178392" name="Line 216"/>
              <p:cNvSpPr>
                <a:spLocks noChangeShapeType="1"/>
              </p:cNvSpPr>
              <p:nvPr/>
            </p:nvSpPr>
            <p:spPr bwMode="auto">
              <a:xfrm>
                <a:off x="2599" y="1604"/>
                <a:ext cx="54" cy="1"/>
              </a:xfrm>
              <a:prstGeom prst="line">
                <a:avLst/>
              </a:prstGeom>
              <a:noFill/>
              <a:ln w="38100">
                <a:solidFill>
                  <a:srgbClr val="FF00FF"/>
                </a:solidFill>
                <a:round/>
                <a:headEnd/>
                <a:tailEnd/>
              </a:ln>
              <a:effectLst/>
            </p:spPr>
            <p:txBody>
              <a:bodyPr/>
              <a:lstStyle/>
              <a:p>
                <a:endParaRPr lang="en-US"/>
              </a:p>
            </p:txBody>
          </p:sp>
          <p:sp>
            <p:nvSpPr>
              <p:cNvPr id="178393" name="Line 217"/>
              <p:cNvSpPr>
                <a:spLocks noChangeShapeType="1"/>
              </p:cNvSpPr>
              <p:nvPr/>
            </p:nvSpPr>
            <p:spPr bwMode="auto">
              <a:xfrm>
                <a:off x="2653" y="1604"/>
                <a:ext cx="54" cy="1"/>
              </a:xfrm>
              <a:prstGeom prst="line">
                <a:avLst/>
              </a:prstGeom>
              <a:noFill/>
              <a:ln w="38100">
                <a:solidFill>
                  <a:srgbClr val="FF00FF"/>
                </a:solidFill>
                <a:round/>
                <a:headEnd/>
                <a:tailEnd/>
              </a:ln>
              <a:effectLst/>
            </p:spPr>
            <p:txBody>
              <a:bodyPr/>
              <a:lstStyle/>
              <a:p>
                <a:endParaRPr lang="en-US"/>
              </a:p>
            </p:txBody>
          </p:sp>
          <p:sp>
            <p:nvSpPr>
              <p:cNvPr id="178394" name="Line 218"/>
              <p:cNvSpPr>
                <a:spLocks noChangeShapeType="1"/>
              </p:cNvSpPr>
              <p:nvPr/>
            </p:nvSpPr>
            <p:spPr bwMode="auto">
              <a:xfrm>
                <a:off x="2707" y="1604"/>
                <a:ext cx="54" cy="1"/>
              </a:xfrm>
              <a:prstGeom prst="line">
                <a:avLst/>
              </a:prstGeom>
              <a:noFill/>
              <a:ln w="38100">
                <a:solidFill>
                  <a:srgbClr val="FF00FF"/>
                </a:solidFill>
                <a:round/>
                <a:headEnd/>
                <a:tailEnd/>
              </a:ln>
              <a:effectLst/>
            </p:spPr>
            <p:txBody>
              <a:bodyPr/>
              <a:lstStyle/>
              <a:p>
                <a:endParaRPr lang="en-US"/>
              </a:p>
            </p:txBody>
          </p:sp>
          <p:sp>
            <p:nvSpPr>
              <p:cNvPr id="178395" name="Line 219"/>
              <p:cNvSpPr>
                <a:spLocks noChangeShapeType="1"/>
              </p:cNvSpPr>
              <p:nvPr/>
            </p:nvSpPr>
            <p:spPr bwMode="auto">
              <a:xfrm>
                <a:off x="2761" y="1604"/>
                <a:ext cx="54" cy="1"/>
              </a:xfrm>
              <a:prstGeom prst="line">
                <a:avLst/>
              </a:prstGeom>
              <a:noFill/>
              <a:ln w="38100">
                <a:solidFill>
                  <a:srgbClr val="FF00FF"/>
                </a:solidFill>
                <a:round/>
                <a:headEnd/>
                <a:tailEnd/>
              </a:ln>
              <a:effectLst/>
            </p:spPr>
            <p:txBody>
              <a:bodyPr/>
              <a:lstStyle/>
              <a:p>
                <a:endParaRPr lang="en-US"/>
              </a:p>
            </p:txBody>
          </p:sp>
          <p:sp>
            <p:nvSpPr>
              <p:cNvPr id="178396" name="Line 220"/>
              <p:cNvSpPr>
                <a:spLocks noChangeShapeType="1"/>
              </p:cNvSpPr>
              <p:nvPr/>
            </p:nvSpPr>
            <p:spPr bwMode="auto">
              <a:xfrm>
                <a:off x="2815" y="1604"/>
                <a:ext cx="54" cy="1"/>
              </a:xfrm>
              <a:prstGeom prst="line">
                <a:avLst/>
              </a:prstGeom>
              <a:noFill/>
              <a:ln w="38100">
                <a:solidFill>
                  <a:srgbClr val="FF00FF"/>
                </a:solidFill>
                <a:round/>
                <a:headEnd/>
                <a:tailEnd/>
              </a:ln>
              <a:effectLst/>
            </p:spPr>
            <p:txBody>
              <a:bodyPr/>
              <a:lstStyle/>
              <a:p>
                <a:endParaRPr lang="en-US"/>
              </a:p>
            </p:txBody>
          </p:sp>
          <p:sp>
            <p:nvSpPr>
              <p:cNvPr id="178397" name="Line 221"/>
              <p:cNvSpPr>
                <a:spLocks noChangeShapeType="1"/>
              </p:cNvSpPr>
              <p:nvPr/>
            </p:nvSpPr>
            <p:spPr bwMode="auto">
              <a:xfrm>
                <a:off x="2869" y="1604"/>
                <a:ext cx="55" cy="1"/>
              </a:xfrm>
              <a:prstGeom prst="line">
                <a:avLst/>
              </a:prstGeom>
              <a:noFill/>
              <a:ln w="38100">
                <a:solidFill>
                  <a:srgbClr val="FF00FF"/>
                </a:solidFill>
                <a:round/>
                <a:headEnd/>
                <a:tailEnd/>
              </a:ln>
              <a:effectLst/>
            </p:spPr>
            <p:txBody>
              <a:bodyPr/>
              <a:lstStyle/>
              <a:p>
                <a:endParaRPr lang="en-US"/>
              </a:p>
            </p:txBody>
          </p:sp>
          <p:sp>
            <p:nvSpPr>
              <p:cNvPr id="178398" name="Line 222"/>
              <p:cNvSpPr>
                <a:spLocks noChangeShapeType="1"/>
              </p:cNvSpPr>
              <p:nvPr/>
            </p:nvSpPr>
            <p:spPr bwMode="auto">
              <a:xfrm>
                <a:off x="2924" y="1604"/>
                <a:ext cx="48" cy="1"/>
              </a:xfrm>
              <a:prstGeom prst="line">
                <a:avLst/>
              </a:prstGeom>
              <a:noFill/>
              <a:ln w="38100">
                <a:solidFill>
                  <a:srgbClr val="FF00FF"/>
                </a:solidFill>
                <a:round/>
                <a:headEnd/>
                <a:tailEnd/>
              </a:ln>
              <a:effectLst/>
            </p:spPr>
            <p:txBody>
              <a:bodyPr/>
              <a:lstStyle/>
              <a:p>
                <a:endParaRPr lang="en-US"/>
              </a:p>
            </p:txBody>
          </p:sp>
          <p:sp>
            <p:nvSpPr>
              <p:cNvPr id="178399" name="Freeform 223"/>
              <p:cNvSpPr>
                <a:spLocks/>
              </p:cNvSpPr>
              <p:nvPr/>
            </p:nvSpPr>
            <p:spPr bwMode="auto">
              <a:xfrm>
                <a:off x="2972" y="1604"/>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00FF"/>
                </a:solidFill>
                <a:prstDash val="solid"/>
                <a:round/>
                <a:headEnd/>
                <a:tailEnd/>
              </a:ln>
              <a:effectLst/>
            </p:spPr>
            <p:txBody>
              <a:bodyPr/>
              <a:lstStyle/>
              <a:p>
                <a:endParaRPr lang="en-US"/>
              </a:p>
            </p:txBody>
          </p:sp>
          <p:sp>
            <p:nvSpPr>
              <p:cNvPr id="178400" name="Line 224"/>
              <p:cNvSpPr>
                <a:spLocks noChangeShapeType="1"/>
              </p:cNvSpPr>
              <p:nvPr/>
            </p:nvSpPr>
            <p:spPr bwMode="auto">
              <a:xfrm>
                <a:off x="3026" y="1610"/>
                <a:ext cx="54" cy="1"/>
              </a:xfrm>
              <a:prstGeom prst="line">
                <a:avLst/>
              </a:prstGeom>
              <a:noFill/>
              <a:ln w="38100">
                <a:solidFill>
                  <a:srgbClr val="FF00FF"/>
                </a:solidFill>
                <a:round/>
                <a:headEnd/>
                <a:tailEnd/>
              </a:ln>
              <a:effectLst/>
            </p:spPr>
            <p:txBody>
              <a:bodyPr/>
              <a:lstStyle/>
              <a:p>
                <a:endParaRPr lang="en-US"/>
              </a:p>
            </p:txBody>
          </p:sp>
          <p:sp>
            <p:nvSpPr>
              <p:cNvPr id="178401" name="Line 225"/>
              <p:cNvSpPr>
                <a:spLocks noChangeShapeType="1"/>
              </p:cNvSpPr>
              <p:nvPr/>
            </p:nvSpPr>
            <p:spPr bwMode="auto">
              <a:xfrm>
                <a:off x="3080" y="1610"/>
                <a:ext cx="54" cy="1"/>
              </a:xfrm>
              <a:prstGeom prst="line">
                <a:avLst/>
              </a:prstGeom>
              <a:noFill/>
              <a:ln w="38100">
                <a:solidFill>
                  <a:srgbClr val="FF00FF"/>
                </a:solidFill>
                <a:round/>
                <a:headEnd/>
                <a:tailEnd/>
              </a:ln>
              <a:effectLst/>
            </p:spPr>
            <p:txBody>
              <a:bodyPr/>
              <a:lstStyle/>
              <a:p>
                <a:endParaRPr lang="en-US"/>
              </a:p>
            </p:txBody>
          </p:sp>
          <p:sp>
            <p:nvSpPr>
              <p:cNvPr id="178402" name="Line 226"/>
              <p:cNvSpPr>
                <a:spLocks noChangeShapeType="1"/>
              </p:cNvSpPr>
              <p:nvPr/>
            </p:nvSpPr>
            <p:spPr bwMode="auto">
              <a:xfrm>
                <a:off x="3134" y="1610"/>
                <a:ext cx="54" cy="1"/>
              </a:xfrm>
              <a:prstGeom prst="line">
                <a:avLst/>
              </a:prstGeom>
              <a:noFill/>
              <a:ln w="38100">
                <a:solidFill>
                  <a:srgbClr val="FF00FF"/>
                </a:solidFill>
                <a:round/>
                <a:headEnd/>
                <a:tailEnd/>
              </a:ln>
              <a:effectLst/>
            </p:spPr>
            <p:txBody>
              <a:bodyPr/>
              <a:lstStyle/>
              <a:p>
                <a:endParaRPr lang="en-US"/>
              </a:p>
            </p:txBody>
          </p:sp>
          <p:sp>
            <p:nvSpPr>
              <p:cNvPr id="178403" name="Line 227"/>
              <p:cNvSpPr>
                <a:spLocks noChangeShapeType="1"/>
              </p:cNvSpPr>
              <p:nvPr/>
            </p:nvSpPr>
            <p:spPr bwMode="auto">
              <a:xfrm>
                <a:off x="3188" y="1610"/>
                <a:ext cx="54" cy="1"/>
              </a:xfrm>
              <a:prstGeom prst="line">
                <a:avLst/>
              </a:prstGeom>
              <a:noFill/>
              <a:ln w="38100">
                <a:solidFill>
                  <a:srgbClr val="FF00FF"/>
                </a:solidFill>
                <a:round/>
                <a:headEnd/>
                <a:tailEnd/>
              </a:ln>
              <a:effectLst/>
            </p:spPr>
            <p:txBody>
              <a:bodyPr/>
              <a:lstStyle/>
              <a:p>
                <a:endParaRPr lang="en-US"/>
              </a:p>
            </p:txBody>
          </p:sp>
          <p:sp>
            <p:nvSpPr>
              <p:cNvPr id="178404" name="Line 228"/>
              <p:cNvSpPr>
                <a:spLocks noChangeShapeType="1"/>
              </p:cNvSpPr>
              <p:nvPr/>
            </p:nvSpPr>
            <p:spPr bwMode="auto">
              <a:xfrm>
                <a:off x="3242" y="1610"/>
                <a:ext cx="48" cy="1"/>
              </a:xfrm>
              <a:prstGeom prst="line">
                <a:avLst/>
              </a:prstGeom>
              <a:noFill/>
              <a:ln w="38100">
                <a:solidFill>
                  <a:srgbClr val="FF00FF"/>
                </a:solidFill>
                <a:round/>
                <a:headEnd/>
                <a:tailEnd/>
              </a:ln>
              <a:effectLst/>
            </p:spPr>
            <p:txBody>
              <a:bodyPr/>
              <a:lstStyle/>
              <a:p>
                <a:endParaRPr lang="en-US"/>
              </a:p>
            </p:txBody>
          </p:sp>
          <p:sp>
            <p:nvSpPr>
              <p:cNvPr id="178405" name="Line 229"/>
              <p:cNvSpPr>
                <a:spLocks noChangeShapeType="1"/>
              </p:cNvSpPr>
              <p:nvPr/>
            </p:nvSpPr>
            <p:spPr bwMode="auto">
              <a:xfrm>
                <a:off x="3290" y="1610"/>
                <a:ext cx="54" cy="1"/>
              </a:xfrm>
              <a:prstGeom prst="line">
                <a:avLst/>
              </a:prstGeom>
              <a:noFill/>
              <a:ln w="38100">
                <a:solidFill>
                  <a:srgbClr val="FF00FF"/>
                </a:solidFill>
                <a:round/>
                <a:headEnd/>
                <a:tailEnd/>
              </a:ln>
              <a:effectLst/>
            </p:spPr>
            <p:txBody>
              <a:bodyPr/>
              <a:lstStyle/>
              <a:p>
                <a:endParaRPr lang="en-US"/>
              </a:p>
            </p:txBody>
          </p:sp>
          <p:sp>
            <p:nvSpPr>
              <p:cNvPr id="178406" name="Line 230"/>
              <p:cNvSpPr>
                <a:spLocks noChangeShapeType="1"/>
              </p:cNvSpPr>
              <p:nvPr/>
            </p:nvSpPr>
            <p:spPr bwMode="auto">
              <a:xfrm>
                <a:off x="3344" y="1610"/>
                <a:ext cx="54" cy="1"/>
              </a:xfrm>
              <a:prstGeom prst="line">
                <a:avLst/>
              </a:prstGeom>
              <a:noFill/>
              <a:ln w="38100">
                <a:solidFill>
                  <a:srgbClr val="FF00FF"/>
                </a:solidFill>
                <a:round/>
                <a:headEnd/>
                <a:tailEnd/>
              </a:ln>
              <a:effectLst/>
            </p:spPr>
            <p:txBody>
              <a:bodyPr/>
              <a:lstStyle/>
              <a:p>
                <a:endParaRPr lang="en-US"/>
              </a:p>
            </p:txBody>
          </p:sp>
          <p:sp>
            <p:nvSpPr>
              <p:cNvPr id="178407" name="Line 231"/>
              <p:cNvSpPr>
                <a:spLocks noChangeShapeType="1"/>
              </p:cNvSpPr>
              <p:nvPr/>
            </p:nvSpPr>
            <p:spPr bwMode="auto">
              <a:xfrm>
                <a:off x="3398" y="1610"/>
                <a:ext cx="54" cy="1"/>
              </a:xfrm>
              <a:prstGeom prst="line">
                <a:avLst/>
              </a:prstGeom>
              <a:noFill/>
              <a:ln w="38100">
                <a:solidFill>
                  <a:srgbClr val="FF00FF"/>
                </a:solidFill>
                <a:round/>
                <a:headEnd/>
                <a:tailEnd/>
              </a:ln>
              <a:effectLst/>
            </p:spPr>
            <p:txBody>
              <a:bodyPr/>
              <a:lstStyle/>
              <a:p>
                <a:endParaRPr lang="en-US"/>
              </a:p>
            </p:txBody>
          </p:sp>
          <p:sp>
            <p:nvSpPr>
              <p:cNvPr id="178408" name="Line 232"/>
              <p:cNvSpPr>
                <a:spLocks noChangeShapeType="1"/>
              </p:cNvSpPr>
              <p:nvPr/>
            </p:nvSpPr>
            <p:spPr bwMode="auto">
              <a:xfrm>
                <a:off x="3452" y="1610"/>
                <a:ext cx="54" cy="1"/>
              </a:xfrm>
              <a:prstGeom prst="line">
                <a:avLst/>
              </a:prstGeom>
              <a:noFill/>
              <a:ln w="38100">
                <a:solidFill>
                  <a:srgbClr val="FF00FF"/>
                </a:solidFill>
                <a:round/>
                <a:headEnd/>
                <a:tailEnd/>
              </a:ln>
              <a:effectLst/>
            </p:spPr>
            <p:txBody>
              <a:bodyPr/>
              <a:lstStyle/>
              <a:p>
                <a:endParaRPr lang="en-US"/>
              </a:p>
            </p:txBody>
          </p:sp>
          <p:sp>
            <p:nvSpPr>
              <p:cNvPr id="178409" name="Line 233"/>
              <p:cNvSpPr>
                <a:spLocks noChangeShapeType="1"/>
              </p:cNvSpPr>
              <p:nvPr/>
            </p:nvSpPr>
            <p:spPr bwMode="auto">
              <a:xfrm>
                <a:off x="3506" y="1610"/>
                <a:ext cx="54" cy="1"/>
              </a:xfrm>
              <a:prstGeom prst="line">
                <a:avLst/>
              </a:prstGeom>
              <a:noFill/>
              <a:ln w="38100">
                <a:solidFill>
                  <a:srgbClr val="FF00FF"/>
                </a:solidFill>
                <a:round/>
                <a:headEnd/>
                <a:tailEnd/>
              </a:ln>
              <a:effectLst/>
            </p:spPr>
            <p:txBody>
              <a:bodyPr/>
              <a:lstStyle/>
              <a:p>
                <a:endParaRPr lang="en-US"/>
              </a:p>
            </p:txBody>
          </p:sp>
          <p:sp>
            <p:nvSpPr>
              <p:cNvPr id="178410" name="Line 234"/>
              <p:cNvSpPr>
                <a:spLocks noChangeShapeType="1"/>
              </p:cNvSpPr>
              <p:nvPr/>
            </p:nvSpPr>
            <p:spPr bwMode="auto">
              <a:xfrm>
                <a:off x="3560" y="1610"/>
                <a:ext cx="54" cy="1"/>
              </a:xfrm>
              <a:prstGeom prst="line">
                <a:avLst/>
              </a:prstGeom>
              <a:noFill/>
              <a:ln w="38100">
                <a:solidFill>
                  <a:srgbClr val="FF00FF"/>
                </a:solidFill>
                <a:round/>
                <a:headEnd/>
                <a:tailEnd/>
              </a:ln>
              <a:effectLst/>
            </p:spPr>
            <p:txBody>
              <a:bodyPr/>
              <a:lstStyle/>
              <a:p>
                <a:endParaRPr lang="en-US"/>
              </a:p>
            </p:txBody>
          </p:sp>
          <p:sp>
            <p:nvSpPr>
              <p:cNvPr id="178411" name="Line 235"/>
              <p:cNvSpPr>
                <a:spLocks noChangeShapeType="1"/>
              </p:cNvSpPr>
              <p:nvPr/>
            </p:nvSpPr>
            <p:spPr bwMode="auto">
              <a:xfrm>
                <a:off x="3614" y="1610"/>
                <a:ext cx="48" cy="1"/>
              </a:xfrm>
              <a:prstGeom prst="line">
                <a:avLst/>
              </a:prstGeom>
              <a:noFill/>
              <a:ln w="38100">
                <a:solidFill>
                  <a:srgbClr val="FF00FF"/>
                </a:solidFill>
                <a:round/>
                <a:headEnd/>
                <a:tailEnd/>
              </a:ln>
              <a:effectLst/>
            </p:spPr>
            <p:txBody>
              <a:bodyPr/>
              <a:lstStyle/>
              <a:p>
                <a:endParaRPr lang="en-US"/>
              </a:p>
            </p:txBody>
          </p:sp>
          <p:sp>
            <p:nvSpPr>
              <p:cNvPr id="178412" name="Line 236"/>
              <p:cNvSpPr>
                <a:spLocks noChangeShapeType="1"/>
              </p:cNvSpPr>
              <p:nvPr/>
            </p:nvSpPr>
            <p:spPr bwMode="auto">
              <a:xfrm>
                <a:off x="3662" y="1610"/>
                <a:ext cx="54" cy="1"/>
              </a:xfrm>
              <a:prstGeom prst="line">
                <a:avLst/>
              </a:prstGeom>
              <a:noFill/>
              <a:ln w="38100">
                <a:solidFill>
                  <a:srgbClr val="FF00FF"/>
                </a:solidFill>
                <a:round/>
                <a:headEnd/>
                <a:tailEnd/>
              </a:ln>
              <a:effectLst/>
            </p:spPr>
            <p:txBody>
              <a:bodyPr/>
              <a:lstStyle/>
              <a:p>
                <a:endParaRPr lang="en-US"/>
              </a:p>
            </p:txBody>
          </p:sp>
          <p:sp>
            <p:nvSpPr>
              <p:cNvPr id="178413" name="Line 237"/>
              <p:cNvSpPr>
                <a:spLocks noChangeShapeType="1"/>
              </p:cNvSpPr>
              <p:nvPr/>
            </p:nvSpPr>
            <p:spPr bwMode="auto">
              <a:xfrm>
                <a:off x="3716" y="1610"/>
                <a:ext cx="54" cy="1"/>
              </a:xfrm>
              <a:prstGeom prst="line">
                <a:avLst/>
              </a:prstGeom>
              <a:noFill/>
              <a:ln w="38100">
                <a:solidFill>
                  <a:srgbClr val="FF00FF"/>
                </a:solidFill>
                <a:round/>
                <a:headEnd/>
                <a:tailEnd/>
              </a:ln>
              <a:effectLst/>
            </p:spPr>
            <p:txBody>
              <a:bodyPr/>
              <a:lstStyle/>
              <a:p>
                <a:endParaRPr lang="en-US"/>
              </a:p>
            </p:txBody>
          </p:sp>
          <p:sp>
            <p:nvSpPr>
              <p:cNvPr id="178414" name="Line 238"/>
              <p:cNvSpPr>
                <a:spLocks noChangeShapeType="1"/>
              </p:cNvSpPr>
              <p:nvPr/>
            </p:nvSpPr>
            <p:spPr bwMode="auto">
              <a:xfrm>
                <a:off x="3770" y="1610"/>
                <a:ext cx="54" cy="1"/>
              </a:xfrm>
              <a:prstGeom prst="line">
                <a:avLst/>
              </a:prstGeom>
              <a:noFill/>
              <a:ln w="38100">
                <a:solidFill>
                  <a:srgbClr val="FF00FF"/>
                </a:solidFill>
                <a:round/>
                <a:headEnd/>
                <a:tailEnd/>
              </a:ln>
              <a:effectLst/>
            </p:spPr>
            <p:txBody>
              <a:bodyPr/>
              <a:lstStyle/>
              <a:p>
                <a:endParaRPr lang="en-US"/>
              </a:p>
            </p:txBody>
          </p:sp>
          <p:sp>
            <p:nvSpPr>
              <p:cNvPr id="178415" name="Line 239"/>
              <p:cNvSpPr>
                <a:spLocks noChangeShapeType="1"/>
              </p:cNvSpPr>
              <p:nvPr/>
            </p:nvSpPr>
            <p:spPr bwMode="auto">
              <a:xfrm>
                <a:off x="3824" y="1610"/>
                <a:ext cx="54" cy="1"/>
              </a:xfrm>
              <a:prstGeom prst="line">
                <a:avLst/>
              </a:prstGeom>
              <a:noFill/>
              <a:ln w="38100">
                <a:solidFill>
                  <a:srgbClr val="FF00FF"/>
                </a:solidFill>
                <a:round/>
                <a:headEnd/>
                <a:tailEnd/>
              </a:ln>
              <a:effectLst/>
            </p:spPr>
            <p:txBody>
              <a:bodyPr/>
              <a:lstStyle/>
              <a:p>
                <a:endParaRPr lang="en-US"/>
              </a:p>
            </p:txBody>
          </p:sp>
          <p:sp>
            <p:nvSpPr>
              <p:cNvPr id="178416" name="Line 240"/>
              <p:cNvSpPr>
                <a:spLocks noChangeShapeType="1"/>
              </p:cNvSpPr>
              <p:nvPr/>
            </p:nvSpPr>
            <p:spPr bwMode="auto">
              <a:xfrm>
                <a:off x="3878" y="1610"/>
                <a:ext cx="54" cy="1"/>
              </a:xfrm>
              <a:prstGeom prst="line">
                <a:avLst/>
              </a:prstGeom>
              <a:noFill/>
              <a:ln w="38100">
                <a:solidFill>
                  <a:srgbClr val="FF00FF"/>
                </a:solidFill>
                <a:round/>
                <a:headEnd/>
                <a:tailEnd/>
              </a:ln>
              <a:effectLst/>
            </p:spPr>
            <p:txBody>
              <a:bodyPr/>
              <a:lstStyle/>
              <a:p>
                <a:endParaRPr lang="en-US"/>
              </a:p>
            </p:txBody>
          </p:sp>
          <p:sp>
            <p:nvSpPr>
              <p:cNvPr id="178417" name="Line 241"/>
              <p:cNvSpPr>
                <a:spLocks noChangeShapeType="1"/>
              </p:cNvSpPr>
              <p:nvPr/>
            </p:nvSpPr>
            <p:spPr bwMode="auto">
              <a:xfrm>
                <a:off x="3932" y="1610"/>
                <a:ext cx="54" cy="1"/>
              </a:xfrm>
              <a:prstGeom prst="line">
                <a:avLst/>
              </a:prstGeom>
              <a:noFill/>
              <a:ln w="38100">
                <a:solidFill>
                  <a:srgbClr val="FF00FF"/>
                </a:solidFill>
                <a:round/>
                <a:headEnd/>
                <a:tailEnd/>
              </a:ln>
              <a:effectLst/>
            </p:spPr>
            <p:txBody>
              <a:bodyPr/>
              <a:lstStyle/>
              <a:p>
                <a:endParaRPr lang="en-US"/>
              </a:p>
            </p:txBody>
          </p:sp>
          <p:sp>
            <p:nvSpPr>
              <p:cNvPr id="178418" name="Line 242"/>
              <p:cNvSpPr>
                <a:spLocks noChangeShapeType="1"/>
              </p:cNvSpPr>
              <p:nvPr/>
            </p:nvSpPr>
            <p:spPr bwMode="auto">
              <a:xfrm>
                <a:off x="3986" y="1610"/>
                <a:ext cx="48" cy="1"/>
              </a:xfrm>
              <a:prstGeom prst="line">
                <a:avLst/>
              </a:prstGeom>
              <a:noFill/>
              <a:ln w="38100">
                <a:solidFill>
                  <a:srgbClr val="FF00FF"/>
                </a:solidFill>
                <a:round/>
                <a:headEnd/>
                <a:tailEnd/>
              </a:ln>
              <a:effectLst/>
            </p:spPr>
            <p:txBody>
              <a:bodyPr/>
              <a:lstStyle/>
              <a:p>
                <a:endParaRPr lang="en-US"/>
              </a:p>
            </p:txBody>
          </p:sp>
          <p:sp>
            <p:nvSpPr>
              <p:cNvPr id="178419" name="Line 243"/>
              <p:cNvSpPr>
                <a:spLocks noChangeShapeType="1"/>
              </p:cNvSpPr>
              <p:nvPr/>
            </p:nvSpPr>
            <p:spPr bwMode="auto">
              <a:xfrm>
                <a:off x="4034" y="1610"/>
                <a:ext cx="54" cy="1"/>
              </a:xfrm>
              <a:prstGeom prst="line">
                <a:avLst/>
              </a:prstGeom>
              <a:noFill/>
              <a:ln w="38100">
                <a:solidFill>
                  <a:srgbClr val="FF00FF"/>
                </a:solidFill>
                <a:round/>
                <a:headEnd/>
                <a:tailEnd/>
              </a:ln>
              <a:effectLst/>
            </p:spPr>
            <p:txBody>
              <a:bodyPr/>
              <a:lstStyle/>
              <a:p>
                <a:endParaRPr lang="en-US"/>
              </a:p>
            </p:txBody>
          </p:sp>
          <p:sp>
            <p:nvSpPr>
              <p:cNvPr id="178420" name="Line 244"/>
              <p:cNvSpPr>
                <a:spLocks noChangeShapeType="1"/>
              </p:cNvSpPr>
              <p:nvPr/>
            </p:nvSpPr>
            <p:spPr bwMode="auto">
              <a:xfrm>
                <a:off x="4088" y="1610"/>
                <a:ext cx="54" cy="1"/>
              </a:xfrm>
              <a:prstGeom prst="line">
                <a:avLst/>
              </a:prstGeom>
              <a:noFill/>
              <a:ln w="38100">
                <a:solidFill>
                  <a:srgbClr val="FF00FF"/>
                </a:solidFill>
                <a:round/>
                <a:headEnd/>
                <a:tailEnd/>
              </a:ln>
              <a:effectLst/>
            </p:spPr>
            <p:txBody>
              <a:bodyPr/>
              <a:lstStyle/>
              <a:p>
                <a:endParaRPr lang="en-US"/>
              </a:p>
            </p:txBody>
          </p:sp>
          <p:sp>
            <p:nvSpPr>
              <p:cNvPr id="178421" name="Line 245"/>
              <p:cNvSpPr>
                <a:spLocks noChangeShapeType="1"/>
              </p:cNvSpPr>
              <p:nvPr/>
            </p:nvSpPr>
            <p:spPr bwMode="auto">
              <a:xfrm>
                <a:off x="4142" y="1610"/>
                <a:ext cx="54" cy="1"/>
              </a:xfrm>
              <a:prstGeom prst="line">
                <a:avLst/>
              </a:prstGeom>
              <a:noFill/>
              <a:ln w="38100">
                <a:solidFill>
                  <a:srgbClr val="FF00FF"/>
                </a:solidFill>
                <a:round/>
                <a:headEnd/>
                <a:tailEnd/>
              </a:ln>
              <a:effectLst/>
            </p:spPr>
            <p:txBody>
              <a:bodyPr/>
              <a:lstStyle/>
              <a:p>
                <a:endParaRPr lang="en-US"/>
              </a:p>
            </p:txBody>
          </p:sp>
          <p:sp>
            <p:nvSpPr>
              <p:cNvPr id="178422" name="Line 246"/>
              <p:cNvSpPr>
                <a:spLocks noChangeShapeType="1"/>
              </p:cNvSpPr>
              <p:nvPr/>
            </p:nvSpPr>
            <p:spPr bwMode="auto">
              <a:xfrm>
                <a:off x="4196" y="1610"/>
                <a:ext cx="54" cy="1"/>
              </a:xfrm>
              <a:prstGeom prst="line">
                <a:avLst/>
              </a:prstGeom>
              <a:noFill/>
              <a:ln w="38100">
                <a:solidFill>
                  <a:srgbClr val="FF00FF"/>
                </a:solidFill>
                <a:round/>
                <a:headEnd/>
                <a:tailEnd/>
              </a:ln>
              <a:effectLst/>
            </p:spPr>
            <p:txBody>
              <a:bodyPr/>
              <a:lstStyle/>
              <a:p>
                <a:endParaRPr lang="en-US"/>
              </a:p>
            </p:txBody>
          </p:sp>
          <p:sp>
            <p:nvSpPr>
              <p:cNvPr id="178423" name="Line 247"/>
              <p:cNvSpPr>
                <a:spLocks noChangeShapeType="1"/>
              </p:cNvSpPr>
              <p:nvPr/>
            </p:nvSpPr>
            <p:spPr bwMode="auto">
              <a:xfrm>
                <a:off x="4250" y="1610"/>
                <a:ext cx="54" cy="1"/>
              </a:xfrm>
              <a:prstGeom prst="line">
                <a:avLst/>
              </a:prstGeom>
              <a:noFill/>
              <a:ln w="38100">
                <a:solidFill>
                  <a:srgbClr val="FF00FF"/>
                </a:solidFill>
                <a:round/>
                <a:headEnd/>
                <a:tailEnd/>
              </a:ln>
              <a:effectLst/>
            </p:spPr>
            <p:txBody>
              <a:bodyPr/>
              <a:lstStyle/>
              <a:p>
                <a:endParaRPr lang="en-US"/>
              </a:p>
            </p:txBody>
          </p:sp>
          <p:sp>
            <p:nvSpPr>
              <p:cNvPr id="178424" name="Line 248"/>
              <p:cNvSpPr>
                <a:spLocks noChangeShapeType="1"/>
              </p:cNvSpPr>
              <p:nvPr/>
            </p:nvSpPr>
            <p:spPr bwMode="auto">
              <a:xfrm>
                <a:off x="4304" y="1610"/>
                <a:ext cx="54" cy="1"/>
              </a:xfrm>
              <a:prstGeom prst="line">
                <a:avLst/>
              </a:prstGeom>
              <a:noFill/>
              <a:ln w="38100">
                <a:solidFill>
                  <a:srgbClr val="FF00FF"/>
                </a:solidFill>
                <a:round/>
                <a:headEnd/>
                <a:tailEnd/>
              </a:ln>
              <a:effectLst/>
            </p:spPr>
            <p:txBody>
              <a:bodyPr/>
              <a:lstStyle/>
              <a:p>
                <a:endParaRPr lang="en-US"/>
              </a:p>
            </p:txBody>
          </p:sp>
          <p:sp>
            <p:nvSpPr>
              <p:cNvPr id="178425" name="Line 249"/>
              <p:cNvSpPr>
                <a:spLocks noChangeShapeType="1"/>
              </p:cNvSpPr>
              <p:nvPr/>
            </p:nvSpPr>
            <p:spPr bwMode="auto">
              <a:xfrm>
                <a:off x="4358" y="1610"/>
                <a:ext cx="48" cy="1"/>
              </a:xfrm>
              <a:prstGeom prst="line">
                <a:avLst/>
              </a:prstGeom>
              <a:noFill/>
              <a:ln w="38100">
                <a:solidFill>
                  <a:srgbClr val="FF00FF"/>
                </a:solidFill>
                <a:round/>
                <a:headEnd/>
                <a:tailEnd/>
              </a:ln>
              <a:effectLst/>
            </p:spPr>
            <p:txBody>
              <a:bodyPr/>
              <a:lstStyle/>
              <a:p>
                <a:endParaRPr lang="en-US"/>
              </a:p>
            </p:txBody>
          </p:sp>
          <p:sp>
            <p:nvSpPr>
              <p:cNvPr id="178426" name="Line 250"/>
              <p:cNvSpPr>
                <a:spLocks noChangeShapeType="1"/>
              </p:cNvSpPr>
              <p:nvPr/>
            </p:nvSpPr>
            <p:spPr bwMode="auto">
              <a:xfrm>
                <a:off x="4406" y="1610"/>
                <a:ext cx="54" cy="1"/>
              </a:xfrm>
              <a:prstGeom prst="line">
                <a:avLst/>
              </a:prstGeom>
              <a:noFill/>
              <a:ln w="38100">
                <a:solidFill>
                  <a:srgbClr val="FF00FF"/>
                </a:solidFill>
                <a:round/>
                <a:headEnd/>
                <a:tailEnd/>
              </a:ln>
              <a:effectLst/>
            </p:spPr>
            <p:txBody>
              <a:bodyPr/>
              <a:lstStyle/>
              <a:p>
                <a:endParaRPr lang="en-US"/>
              </a:p>
            </p:txBody>
          </p:sp>
          <p:sp>
            <p:nvSpPr>
              <p:cNvPr id="178427" name="Line 251"/>
              <p:cNvSpPr>
                <a:spLocks noChangeShapeType="1"/>
              </p:cNvSpPr>
              <p:nvPr/>
            </p:nvSpPr>
            <p:spPr bwMode="auto">
              <a:xfrm>
                <a:off x="4460" y="1610"/>
                <a:ext cx="54" cy="1"/>
              </a:xfrm>
              <a:prstGeom prst="line">
                <a:avLst/>
              </a:prstGeom>
              <a:noFill/>
              <a:ln w="38100">
                <a:solidFill>
                  <a:srgbClr val="FF00FF"/>
                </a:solidFill>
                <a:round/>
                <a:headEnd/>
                <a:tailEnd/>
              </a:ln>
              <a:effectLst/>
            </p:spPr>
            <p:txBody>
              <a:bodyPr/>
              <a:lstStyle/>
              <a:p>
                <a:endParaRPr lang="en-US"/>
              </a:p>
            </p:txBody>
          </p:sp>
          <p:sp>
            <p:nvSpPr>
              <p:cNvPr id="178428" name="Line 252"/>
              <p:cNvSpPr>
                <a:spLocks noChangeShapeType="1"/>
              </p:cNvSpPr>
              <p:nvPr/>
            </p:nvSpPr>
            <p:spPr bwMode="auto">
              <a:xfrm>
                <a:off x="4514" y="1610"/>
                <a:ext cx="54" cy="1"/>
              </a:xfrm>
              <a:prstGeom prst="line">
                <a:avLst/>
              </a:prstGeom>
              <a:noFill/>
              <a:ln w="38100">
                <a:solidFill>
                  <a:srgbClr val="FF00FF"/>
                </a:solidFill>
                <a:round/>
                <a:headEnd/>
                <a:tailEnd/>
              </a:ln>
              <a:effectLst/>
            </p:spPr>
            <p:txBody>
              <a:bodyPr/>
              <a:lstStyle/>
              <a:p>
                <a:endParaRPr lang="en-US"/>
              </a:p>
            </p:txBody>
          </p:sp>
          <p:sp>
            <p:nvSpPr>
              <p:cNvPr id="178429" name="Line 253"/>
              <p:cNvSpPr>
                <a:spLocks noChangeShapeType="1"/>
              </p:cNvSpPr>
              <p:nvPr/>
            </p:nvSpPr>
            <p:spPr bwMode="auto">
              <a:xfrm>
                <a:off x="4568" y="1610"/>
                <a:ext cx="54" cy="1"/>
              </a:xfrm>
              <a:prstGeom prst="line">
                <a:avLst/>
              </a:prstGeom>
              <a:noFill/>
              <a:ln w="38100">
                <a:solidFill>
                  <a:srgbClr val="FF00FF"/>
                </a:solidFill>
                <a:round/>
                <a:headEnd/>
                <a:tailEnd/>
              </a:ln>
              <a:effectLst/>
            </p:spPr>
            <p:txBody>
              <a:bodyPr/>
              <a:lstStyle/>
              <a:p>
                <a:endParaRPr lang="en-US"/>
              </a:p>
            </p:txBody>
          </p:sp>
        </p:grpSp>
        <p:sp>
          <p:nvSpPr>
            <p:cNvPr id="178430" name="Line 254"/>
            <p:cNvSpPr>
              <a:spLocks noChangeShapeType="1"/>
            </p:cNvSpPr>
            <p:nvPr/>
          </p:nvSpPr>
          <p:spPr bwMode="auto">
            <a:xfrm>
              <a:off x="1537" y="1550"/>
              <a:ext cx="54" cy="24"/>
            </a:xfrm>
            <a:prstGeom prst="line">
              <a:avLst/>
            </a:prstGeom>
            <a:noFill/>
            <a:ln w="38100">
              <a:solidFill>
                <a:srgbClr val="FFFF00"/>
              </a:solidFill>
              <a:round/>
              <a:headEnd/>
              <a:tailEnd/>
            </a:ln>
            <a:effectLst/>
          </p:spPr>
          <p:txBody>
            <a:bodyPr/>
            <a:lstStyle/>
            <a:p>
              <a:endParaRPr lang="en-US"/>
            </a:p>
          </p:txBody>
        </p:sp>
        <p:sp>
          <p:nvSpPr>
            <p:cNvPr id="178431" name="Line 255"/>
            <p:cNvSpPr>
              <a:spLocks noChangeShapeType="1"/>
            </p:cNvSpPr>
            <p:nvPr/>
          </p:nvSpPr>
          <p:spPr bwMode="auto">
            <a:xfrm>
              <a:off x="1591" y="1574"/>
              <a:ext cx="54" cy="18"/>
            </a:xfrm>
            <a:prstGeom prst="line">
              <a:avLst/>
            </a:prstGeom>
            <a:noFill/>
            <a:ln w="38100">
              <a:solidFill>
                <a:srgbClr val="FFFF00"/>
              </a:solidFill>
              <a:round/>
              <a:headEnd/>
              <a:tailEnd/>
            </a:ln>
            <a:effectLst/>
          </p:spPr>
          <p:txBody>
            <a:bodyPr/>
            <a:lstStyle/>
            <a:p>
              <a:endParaRPr lang="en-US"/>
            </a:p>
          </p:txBody>
        </p:sp>
        <p:sp>
          <p:nvSpPr>
            <p:cNvPr id="178432" name="Line 256"/>
            <p:cNvSpPr>
              <a:spLocks noChangeShapeType="1"/>
            </p:cNvSpPr>
            <p:nvPr/>
          </p:nvSpPr>
          <p:spPr bwMode="auto">
            <a:xfrm>
              <a:off x="1645" y="1592"/>
              <a:ext cx="54" cy="18"/>
            </a:xfrm>
            <a:prstGeom prst="line">
              <a:avLst/>
            </a:prstGeom>
            <a:noFill/>
            <a:ln w="38100">
              <a:solidFill>
                <a:srgbClr val="FFFF00"/>
              </a:solidFill>
              <a:round/>
              <a:headEnd/>
              <a:tailEnd/>
            </a:ln>
            <a:effectLst/>
          </p:spPr>
          <p:txBody>
            <a:bodyPr/>
            <a:lstStyle/>
            <a:p>
              <a:endParaRPr lang="en-US"/>
            </a:p>
          </p:txBody>
        </p:sp>
        <p:sp>
          <p:nvSpPr>
            <p:cNvPr id="178433" name="Line 257"/>
            <p:cNvSpPr>
              <a:spLocks noChangeShapeType="1"/>
            </p:cNvSpPr>
            <p:nvPr/>
          </p:nvSpPr>
          <p:spPr bwMode="auto">
            <a:xfrm>
              <a:off x="1699" y="1610"/>
              <a:ext cx="54" cy="18"/>
            </a:xfrm>
            <a:prstGeom prst="line">
              <a:avLst/>
            </a:prstGeom>
            <a:noFill/>
            <a:ln w="38100">
              <a:solidFill>
                <a:srgbClr val="FFFF00"/>
              </a:solidFill>
              <a:round/>
              <a:headEnd/>
              <a:tailEnd/>
            </a:ln>
            <a:effectLst/>
          </p:spPr>
          <p:txBody>
            <a:bodyPr/>
            <a:lstStyle/>
            <a:p>
              <a:endParaRPr lang="en-US"/>
            </a:p>
          </p:txBody>
        </p:sp>
        <p:sp>
          <p:nvSpPr>
            <p:cNvPr id="178434" name="Line 258"/>
            <p:cNvSpPr>
              <a:spLocks noChangeShapeType="1"/>
            </p:cNvSpPr>
            <p:nvPr/>
          </p:nvSpPr>
          <p:spPr bwMode="auto">
            <a:xfrm>
              <a:off x="1753" y="1628"/>
              <a:ext cx="54" cy="12"/>
            </a:xfrm>
            <a:prstGeom prst="line">
              <a:avLst/>
            </a:prstGeom>
            <a:noFill/>
            <a:ln w="38100">
              <a:solidFill>
                <a:srgbClr val="FFFF00"/>
              </a:solidFill>
              <a:round/>
              <a:headEnd/>
              <a:tailEnd/>
            </a:ln>
            <a:effectLst/>
          </p:spPr>
          <p:txBody>
            <a:bodyPr/>
            <a:lstStyle/>
            <a:p>
              <a:endParaRPr lang="en-US"/>
            </a:p>
          </p:txBody>
        </p:sp>
        <p:sp>
          <p:nvSpPr>
            <p:cNvPr id="178435" name="Line 259"/>
            <p:cNvSpPr>
              <a:spLocks noChangeShapeType="1"/>
            </p:cNvSpPr>
            <p:nvPr/>
          </p:nvSpPr>
          <p:spPr bwMode="auto">
            <a:xfrm>
              <a:off x="1807" y="1640"/>
              <a:ext cx="48" cy="12"/>
            </a:xfrm>
            <a:prstGeom prst="line">
              <a:avLst/>
            </a:prstGeom>
            <a:noFill/>
            <a:ln w="38100">
              <a:solidFill>
                <a:srgbClr val="FFFF00"/>
              </a:solidFill>
              <a:round/>
              <a:headEnd/>
              <a:tailEnd/>
            </a:ln>
            <a:effectLst/>
          </p:spPr>
          <p:txBody>
            <a:bodyPr/>
            <a:lstStyle/>
            <a:p>
              <a:endParaRPr lang="en-US"/>
            </a:p>
          </p:txBody>
        </p:sp>
        <p:sp>
          <p:nvSpPr>
            <p:cNvPr id="178436" name="Line 260"/>
            <p:cNvSpPr>
              <a:spLocks noChangeShapeType="1"/>
            </p:cNvSpPr>
            <p:nvPr/>
          </p:nvSpPr>
          <p:spPr bwMode="auto">
            <a:xfrm>
              <a:off x="1855" y="1652"/>
              <a:ext cx="54" cy="12"/>
            </a:xfrm>
            <a:prstGeom prst="line">
              <a:avLst/>
            </a:prstGeom>
            <a:noFill/>
            <a:ln w="38100">
              <a:solidFill>
                <a:srgbClr val="FFFF00"/>
              </a:solidFill>
              <a:round/>
              <a:headEnd/>
              <a:tailEnd/>
            </a:ln>
            <a:effectLst/>
          </p:spPr>
          <p:txBody>
            <a:bodyPr/>
            <a:lstStyle/>
            <a:p>
              <a:endParaRPr lang="en-US"/>
            </a:p>
          </p:txBody>
        </p:sp>
        <p:sp>
          <p:nvSpPr>
            <p:cNvPr id="178437" name="Line 261"/>
            <p:cNvSpPr>
              <a:spLocks noChangeShapeType="1"/>
            </p:cNvSpPr>
            <p:nvPr/>
          </p:nvSpPr>
          <p:spPr bwMode="auto">
            <a:xfrm>
              <a:off x="1909" y="1664"/>
              <a:ext cx="54" cy="12"/>
            </a:xfrm>
            <a:prstGeom prst="line">
              <a:avLst/>
            </a:prstGeom>
            <a:noFill/>
            <a:ln w="38100">
              <a:solidFill>
                <a:srgbClr val="FFFF00"/>
              </a:solidFill>
              <a:round/>
              <a:headEnd/>
              <a:tailEnd/>
            </a:ln>
            <a:effectLst/>
          </p:spPr>
          <p:txBody>
            <a:bodyPr/>
            <a:lstStyle/>
            <a:p>
              <a:endParaRPr lang="en-US"/>
            </a:p>
          </p:txBody>
        </p:sp>
        <p:sp>
          <p:nvSpPr>
            <p:cNvPr id="178438" name="Line 262"/>
            <p:cNvSpPr>
              <a:spLocks noChangeShapeType="1"/>
            </p:cNvSpPr>
            <p:nvPr/>
          </p:nvSpPr>
          <p:spPr bwMode="auto">
            <a:xfrm>
              <a:off x="1963" y="1676"/>
              <a:ext cx="54" cy="6"/>
            </a:xfrm>
            <a:prstGeom prst="line">
              <a:avLst/>
            </a:prstGeom>
            <a:noFill/>
            <a:ln w="38100">
              <a:solidFill>
                <a:srgbClr val="FFFF00"/>
              </a:solidFill>
              <a:round/>
              <a:headEnd/>
              <a:tailEnd/>
            </a:ln>
            <a:effectLst/>
          </p:spPr>
          <p:txBody>
            <a:bodyPr/>
            <a:lstStyle/>
            <a:p>
              <a:endParaRPr lang="en-US"/>
            </a:p>
          </p:txBody>
        </p:sp>
        <p:sp>
          <p:nvSpPr>
            <p:cNvPr id="178439" name="Line 263"/>
            <p:cNvSpPr>
              <a:spLocks noChangeShapeType="1"/>
            </p:cNvSpPr>
            <p:nvPr/>
          </p:nvSpPr>
          <p:spPr bwMode="auto">
            <a:xfrm>
              <a:off x="2017" y="1682"/>
              <a:ext cx="54" cy="6"/>
            </a:xfrm>
            <a:prstGeom prst="line">
              <a:avLst/>
            </a:prstGeom>
            <a:noFill/>
            <a:ln w="38100">
              <a:solidFill>
                <a:srgbClr val="FFFF00"/>
              </a:solidFill>
              <a:round/>
              <a:headEnd/>
              <a:tailEnd/>
            </a:ln>
            <a:effectLst/>
          </p:spPr>
          <p:txBody>
            <a:bodyPr/>
            <a:lstStyle/>
            <a:p>
              <a:endParaRPr lang="en-US"/>
            </a:p>
          </p:txBody>
        </p:sp>
        <p:sp>
          <p:nvSpPr>
            <p:cNvPr id="178440" name="Line 264"/>
            <p:cNvSpPr>
              <a:spLocks noChangeShapeType="1"/>
            </p:cNvSpPr>
            <p:nvPr/>
          </p:nvSpPr>
          <p:spPr bwMode="auto">
            <a:xfrm>
              <a:off x="2071" y="1688"/>
              <a:ext cx="54" cy="6"/>
            </a:xfrm>
            <a:prstGeom prst="line">
              <a:avLst/>
            </a:prstGeom>
            <a:noFill/>
            <a:ln w="38100">
              <a:solidFill>
                <a:srgbClr val="FFFF00"/>
              </a:solidFill>
              <a:round/>
              <a:headEnd/>
              <a:tailEnd/>
            </a:ln>
            <a:effectLst/>
          </p:spPr>
          <p:txBody>
            <a:bodyPr/>
            <a:lstStyle/>
            <a:p>
              <a:endParaRPr lang="en-US"/>
            </a:p>
          </p:txBody>
        </p:sp>
        <p:sp>
          <p:nvSpPr>
            <p:cNvPr id="178441" name="Line 265"/>
            <p:cNvSpPr>
              <a:spLocks noChangeShapeType="1"/>
            </p:cNvSpPr>
            <p:nvPr/>
          </p:nvSpPr>
          <p:spPr bwMode="auto">
            <a:xfrm>
              <a:off x="2125" y="1694"/>
              <a:ext cx="54" cy="6"/>
            </a:xfrm>
            <a:prstGeom prst="line">
              <a:avLst/>
            </a:prstGeom>
            <a:noFill/>
            <a:ln w="38100">
              <a:solidFill>
                <a:srgbClr val="FFFF00"/>
              </a:solidFill>
              <a:round/>
              <a:headEnd/>
              <a:tailEnd/>
            </a:ln>
            <a:effectLst/>
          </p:spPr>
          <p:txBody>
            <a:bodyPr/>
            <a:lstStyle/>
            <a:p>
              <a:endParaRPr lang="en-US"/>
            </a:p>
          </p:txBody>
        </p:sp>
        <p:sp>
          <p:nvSpPr>
            <p:cNvPr id="178442" name="Line 266"/>
            <p:cNvSpPr>
              <a:spLocks noChangeShapeType="1"/>
            </p:cNvSpPr>
            <p:nvPr/>
          </p:nvSpPr>
          <p:spPr bwMode="auto">
            <a:xfrm>
              <a:off x="2179" y="1700"/>
              <a:ext cx="48" cy="1"/>
            </a:xfrm>
            <a:prstGeom prst="line">
              <a:avLst/>
            </a:prstGeom>
            <a:noFill/>
            <a:ln w="38100">
              <a:solidFill>
                <a:srgbClr val="FFFF00"/>
              </a:solidFill>
              <a:round/>
              <a:headEnd/>
              <a:tailEnd/>
            </a:ln>
            <a:effectLst/>
          </p:spPr>
          <p:txBody>
            <a:bodyPr/>
            <a:lstStyle/>
            <a:p>
              <a:endParaRPr lang="en-US"/>
            </a:p>
          </p:txBody>
        </p:sp>
        <p:sp>
          <p:nvSpPr>
            <p:cNvPr id="178443" name="Freeform 267"/>
            <p:cNvSpPr>
              <a:spLocks/>
            </p:cNvSpPr>
            <p:nvPr/>
          </p:nvSpPr>
          <p:spPr bwMode="auto">
            <a:xfrm>
              <a:off x="2227" y="1700"/>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FF00"/>
              </a:solidFill>
              <a:prstDash val="solid"/>
              <a:round/>
              <a:headEnd/>
              <a:tailEnd/>
            </a:ln>
            <a:effectLst/>
          </p:spPr>
          <p:txBody>
            <a:bodyPr/>
            <a:lstStyle/>
            <a:p>
              <a:endParaRPr lang="en-US"/>
            </a:p>
          </p:txBody>
        </p:sp>
        <p:sp>
          <p:nvSpPr>
            <p:cNvPr id="178444" name="Line 268"/>
            <p:cNvSpPr>
              <a:spLocks noChangeShapeType="1"/>
            </p:cNvSpPr>
            <p:nvPr/>
          </p:nvSpPr>
          <p:spPr bwMode="auto">
            <a:xfrm>
              <a:off x="2281" y="1706"/>
              <a:ext cx="54" cy="1"/>
            </a:xfrm>
            <a:prstGeom prst="line">
              <a:avLst/>
            </a:prstGeom>
            <a:noFill/>
            <a:ln w="38100">
              <a:solidFill>
                <a:srgbClr val="FFFF00"/>
              </a:solidFill>
              <a:round/>
              <a:headEnd/>
              <a:tailEnd/>
            </a:ln>
            <a:effectLst/>
          </p:spPr>
          <p:txBody>
            <a:bodyPr/>
            <a:lstStyle/>
            <a:p>
              <a:endParaRPr lang="en-US"/>
            </a:p>
          </p:txBody>
        </p:sp>
        <p:sp>
          <p:nvSpPr>
            <p:cNvPr id="178445" name="Freeform 269"/>
            <p:cNvSpPr>
              <a:spLocks/>
            </p:cNvSpPr>
            <p:nvPr/>
          </p:nvSpPr>
          <p:spPr bwMode="auto">
            <a:xfrm>
              <a:off x="2335" y="1706"/>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FF00"/>
              </a:solidFill>
              <a:prstDash val="solid"/>
              <a:round/>
              <a:headEnd/>
              <a:tailEnd/>
            </a:ln>
            <a:effectLst/>
          </p:spPr>
          <p:txBody>
            <a:bodyPr/>
            <a:lstStyle/>
            <a:p>
              <a:endParaRPr lang="en-US"/>
            </a:p>
          </p:txBody>
        </p:sp>
        <p:sp>
          <p:nvSpPr>
            <p:cNvPr id="178446" name="Line 270"/>
            <p:cNvSpPr>
              <a:spLocks noChangeShapeType="1"/>
            </p:cNvSpPr>
            <p:nvPr/>
          </p:nvSpPr>
          <p:spPr bwMode="auto">
            <a:xfrm>
              <a:off x="2389" y="1712"/>
              <a:ext cx="54" cy="1"/>
            </a:xfrm>
            <a:prstGeom prst="line">
              <a:avLst/>
            </a:prstGeom>
            <a:noFill/>
            <a:ln w="38100">
              <a:solidFill>
                <a:srgbClr val="FFFF00"/>
              </a:solidFill>
              <a:round/>
              <a:headEnd/>
              <a:tailEnd/>
            </a:ln>
            <a:effectLst/>
          </p:spPr>
          <p:txBody>
            <a:bodyPr/>
            <a:lstStyle/>
            <a:p>
              <a:endParaRPr lang="en-US"/>
            </a:p>
          </p:txBody>
        </p:sp>
        <p:sp>
          <p:nvSpPr>
            <p:cNvPr id="178447" name="Line 271"/>
            <p:cNvSpPr>
              <a:spLocks noChangeShapeType="1"/>
            </p:cNvSpPr>
            <p:nvPr/>
          </p:nvSpPr>
          <p:spPr bwMode="auto">
            <a:xfrm>
              <a:off x="2443" y="1712"/>
              <a:ext cx="54" cy="1"/>
            </a:xfrm>
            <a:prstGeom prst="line">
              <a:avLst/>
            </a:prstGeom>
            <a:noFill/>
            <a:ln w="38100">
              <a:solidFill>
                <a:srgbClr val="FFFF00"/>
              </a:solidFill>
              <a:round/>
              <a:headEnd/>
              <a:tailEnd/>
            </a:ln>
            <a:effectLst/>
          </p:spPr>
          <p:txBody>
            <a:bodyPr/>
            <a:lstStyle/>
            <a:p>
              <a:endParaRPr lang="en-US"/>
            </a:p>
          </p:txBody>
        </p:sp>
        <p:sp>
          <p:nvSpPr>
            <p:cNvPr id="178448" name="Freeform 272"/>
            <p:cNvSpPr>
              <a:spLocks/>
            </p:cNvSpPr>
            <p:nvPr/>
          </p:nvSpPr>
          <p:spPr bwMode="auto">
            <a:xfrm>
              <a:off x="2497" y="1712"/>
              <a:ext cx="54" cy="6"/>
            </a:xfrm>
            <a:custGeom>
              <a:avLst/>
              <a:gdLst/>
              <a:ahLst/>
              <a:cxnLst>
                <a:cxn ang="0">
                  <a:pos x="0" y="0"/>
                </a:cxn>
                <a:cxn ang="0">
                  <a:pos x="30" y="0"/>
                </a:cxn>
                <a:cxn ang="0">
                  <a:pos x="54" y="6"/>
                </a:cxn>
              </a:cxnLst>
              <a:rect l="0" t="0" r="r" b="b"/>
              <a:pathLst>
                <a:path w="54" h="6">
                  <a:moveTo>
                    <a:pt x="0" y="0"/>
                  </a:moveTo>
                  <a:lnTo>
                    <a:pt x="30" y="0"/>
                  </a:lnTo>
                  <a:lnTo>
                    <a:pt x="54" y="6"/>
                  </a:lnTo>
                </a:path>
              </a:pathLst>
            </a:custGeom>
            <a:noFill/>
            <a:ln w="38100" cmpd="sng">
              <a:solidFill>
                <a:srgbClr val="FFFF00"/>
              </a:solidFill>
              <a:prstDash val="solid"/>
              <a:round/>
              <a:headEnd/>
              <a:tailEnd/>
            </a:ln>
            <a:effectLst/>
          </p:spPr>
          <p:txBody>
            <a:bodyPr/>
            <a:lstStyle/>
            <a:p>
              <a:endParaRPr lang="en-US"/>
            </a:p>
          </p:txBody>
        </p:sp>
        <p:sp>
          <p:nvSpPr>
            <p:cNvPr id="178449" name="Line 273"/>
            <p:cNvSpPr>
              <a:spLocks noChangeShapeType="1"/>
            </p:cNvSpPr>
            <p:nvPr/>
          </p:nvSpPr>
          <p:spPr bwMode="auto">
            <a:xfrm>
              <a:off x="2551" y="1718"/>
              <a:ext cx="48" cy="1"/>
            </a:xfrm>
            <a:prstGeom prst="line">
              <a:avLst/>
            </a:prstGeom>
            <a:noFill/>
            <a:ln w="38100">
              <a:solidFill>
                <a:srgbClr val="FFFF00"/>
              </a:solidFill>
              <a:round/>
              <a:headEnd/>
              <a:tailEnd/>
            </a:ln>
            <a:effectLst/>
          </p:spPr>
          <p:txBody>
            <a:bodyPr/>
            <a:lstStyle/>
            <a:p>
              <a:endParaRPr lang="en-US"/>
            </a:p>
          </p:txBody>
        </p:sp>
        <p:sp>
          <p:nvSpPr>
            <p:cNvPr id="178450" name="Line 274"/>
            <p:cNvSpPr>
              <a:spLocks noChangeShapeType="1"/>
            </p:cNvSpPr>
            <p:nvPr/>
          </p:nvSpPr>
          <p:spPr bwMode="auto">
            <a:xfrm>
              <a:off x="2599" y="1718"/>
              <a:ext cx="54" cy="1"/>
            </a:xfrm>
            <a:prstGeom prst="line">
              <a:avLst/>
            </a:prstGeom>
            <a:noFill/>
            <a:ln w="38100">
              <a:solidFill>
                <a:srgbClr val="FFFF00"/>
              </a:solidFill>
              <a:round/>
              <a:headEnd/>
              <a:tailEnd/>
            </a:ln>
            <a:effectLst/>
          </p:spPr>
          <p:txBody>
            <a:bodyPr/>
            <a:lstStyle/>
            <a:p>
              <a:endParaRPr lang="en-US"/>
            </a:p>
          </p:txBody>
        </p:sp>
        <p:sp>
          <p:nvSpPr>
            <p:cNvPr id="178451" name="Line 275"/>
            <p:cNvSpPr>
              <a:spLocks noChangeShapeType="1"/>
            </p:cNvSpPr>
            <p:nvPr/>
          </p:nvSpPr>
          <p:spPr bwMode="auto">
            <a:xfrm>
              <a:off x="2653" y="1718"/>
              <a:ext cx="54" cy="1"/>
            </a:xfrm>
            <a:prstGeom prst="line">
              <a:avLst/>
            </a:prstGeom>
            <a:noFill/>
            <a:ln w="38100">
              <a:solidFill>
                <a:srgbClr val="FFFF00"/>
              </a:solidFill>
              <a:round/>
              <a:headEnd/>
              <a:tailEnd/>
            </a:ln>
            <a:effectLst/>
          </p:spPr>
          <p:txBody>
            <a:bodyPr/>
            <a:lstStyle/>
            <a:p>
              <a:endParaRPr lang="en-US"/>
            </a:p>
          </p:txBody>
        </p:sp>
        <p:sp>
          <p:nvSpPr>
            <p:cNvPr id="178452" name="Line 276"/>
            <p:cNvSpPr>
              <a:spLocks noChangeShapeType="1"/>
            </p:cNvSpPr>
            <p:nvPr/>
          </p:nvSpPr>
          <p:spPr bwMode="auto">
            <a:xfrm>
              <a:off x="2707" y="1718"/>
              <a:ext cx="54" cy="1"/>
            </a:xfrm>
            <a:prstGeom prst="line">
              <a:avLst/>
            </a:prstGeom>
            <a:noFill/>
            <a:ln w="38100">
              <a:solidFill>
                <a:srgbClr val="FFFF00"/>
              </a:solidFill>
              <a:round/>
              <a:headEnd/>
              <a:tailEnd/>
            </a:ln>
            <a:effectLst/>
          </p:spPr>
          <p:txBody>
            <a:bodyPr/>
            <a:lstStyle/>
            <a:p>
              <a:endParaRPr lang="en-US"/>
            </a:p>
          </p:txBody>
        </p:sp>
        <p:sp>
          <p:nvSpPr>
            <p:cNvPr id="178453" name="Line 277"/>
            <p:cNvSpPr>
              <a:spLocks noChangeShapeType="1"/>
            </p:cNvSpPr>
            <p:nvPr/>
          </p:nvSpPr>
          <p:spPr bwMode="auto">
            <a:xfrm>
              <a:off x="2761" y="1718"/>
              <a:ext cx="54" cy="1"/>
            </a:xfrm>
            <a:prstGeom prst="line">
              <a:avLst/>
            </a:prstGeom>
            <a:noFill/>
            <a:ln w="38100">
              <a:solidFill>
                <a:srgbClr val="FFFF00"/>
              </a:solidFill>
              <a:round/>
              <a:headEnd/>
              <a:tailEnd/>
            </a:ln>
            <a:effectLst/>
          </p:spPr>
          <p:txBody>
            <a:bodyPr/>
            <a:lstStyle/>
            <a:p>
              <a:endParaRPr lang="en-US"/>
            </a:p>
          </p:txBody>
        </p:sp>
        <p:sp>
          <p:nvSpPr>
            <p:cNvPr id="178454" name="Freeform 278"/>
            <p:cNvSpPr>
              <a:spLocks/>
            </p:cNvSpPr>
            <p:nvPr/>
          </p:nvSpPr>
          <p:spPr bwMode="auto">
            <a:xfrm>
              <a:off x="2815" y="1718"/>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FF00"/>
              </a:solidFill>
              <a:prstDash val="solid"/>
              <a:round/>
              <a:headEnd/>
              <a:tailEnd/>
            </a:ln>
            <a:effectLst/>
          </p:spPr>
          <p:txBody>
            <a:bodyPr/>
            <a:lstStyle/>
            <a:p>
              <a:endParaRPr lang="en-US"/>
            </a:p>
          </p:txBody>
        </p:sp>
        <p:sp>
          <p:nvSpPr>
            <p:cNvPr id="178455" name="Line 279"/>
            <p:cNvSpPr>
              <a:spLocks noChangeShapeType="1"/>
            </p:cNvSpPr>
            <p:nvPr/>
          </p:nvSpPr>
          <p:spPr bwMode="auto">
            <a:xfrm>
              <a:off x="2869" y="1724"/>
              <a:ext cx="55" cy="1"/>
            </a:xfrm>
            <a:prstGeom prst="line">
              <a:avLst/>
            </a:prstGeom>
            <a:noFill/>
            <a:ln w="38100">
              <a:solidFill>
                <a:srgbClr val="FFFF00"/>
              </a:solidFill>
              <a:round/>
              <a:headEnd/>
              <a:tailEnd/>
            </a:ln>
            <a:effectLst/>
          </p:spPr>
          <p:txBody>
            <a:bodyPr/>
            <a:lstStyle/>
            <a:p>
              <a:endParaRPr lang="en-US"/>
            </a:p>
          </p:txBody>
        </p:sp>
        <p:sp>
          <p:nvSpPr>
            <p:cNvPr id="178456" name="Line 280"/>
            <p:cNvSpPr>
              <a:spLocks noChangeShapeType="1"/>
            </p:cNvSpPr>
            <p:nvPr/>
          </p:nvSpPr>
          <p:spPr bwMode="auto">
            <a:xfrm>
              <a:off x="2924" y="1724"/>
              <a:ext cx="48" cy="1"/>
            </a:xfrm>
            <a:prstGeom prst="line">
              <a:avLst/>
            </a:prstGeom>
            <a:noFill/>
            <a:ln w="38100">
              <a:solidFill>
                <a:srgbClr val="FFFF00"/>
              </a:solidFill>
              <a:round/>
              <a:headEnd/>
              <a:tailEnd/>
            </a:ln>
            <a:effectLst/>
          </p:spPr>
          <p:txBody>
            <a:bodyPr/>
            <a:lstStyle/>
            <a:p>
              <a:endParaRPr lang="en-US"/>
            </a:p>
          </p:txBody>
        </p:sp>
        <p:sp>
          <p:nvSpPr>
            <p:cNvPr id="178457" name="Line 281"/>
            <p:cNvSpPr>
              <a:spLocks noChangeShapeType="1"/>
            </p:cNvSpPr>
            <p:nvPr/>
          </p:nvSpPr>
          <p:spPr bwMode="auto">
            <a:xfrm>
              <a:off x="2972" y="1724"/>
              <a:ext cx="54" cy="1"/>
            </a:xfrm>
            <a:prstGeom prst="line">
              <a:avLst/>
            </a:prstGeom>
            <a:noFill/>
            <a:ln w="38100">
              <a:solidFill>
                <a:srgbClr val="FFFF00"/>
              </a:solidFill>
              <a:round/>
              <a:headEnd/>
              <a:tailEnd/>
            </a:ln>
            <a:effectLst/>
          </p:spPr>
          <p:txBody>
            <a:bodyPr/>
            <a:lstStyle/>
            <a:p>
              <a:endParaRPr lang="en-US"/>
            </a:p>
          </p:txBody>
        </p:sp>
        <p:sp>
          <p:nvSpPr>
            <p:cNvPr id="178458" name="Line 282"/>
            <p:cNvSpPr>
              <a:spLocks noChangeShapeType="1"/>
            </p:cNvSpPr>
            <p:nvPr/>
          </p:nvSpPr>
          <p:spPr bwMode="auto">
            <a:xfrm>
              <a:off x="3026" y="1724"/>
              <a:ext cx="54" cy="1"/>
            </a:xfrm>
            <a:prstGeom prst="line">
              <a:avLst/>
            </a:prstGeom>
            <a:noFill/>
            <a:ln w="38100">
              <a:solidFill>
                <a:srgbClr val="FFFF00"/>
              </a:solidFill>
              <a:round/>
              <a:headEnd/>
              <a:tailEnd/>
            </a:ln>
            <a:effectLst/>
          </p:spPr>
          <p:txBody>
            <a:bodyPr/>
            <a:lstStyle/>
            <a:p>
              <a:endParaRPr lang="en-US"/>
            </a:p>
          </p:txBody>
        </p:sp>
        <p:sp>
          <p:nvSpPr>
            <p:cNvPr id="178459" name="Line 283"/>
            <p:cNvSpPr>
              <a:spLocks noChangeShapeType="1"/>
            </p:cNvSpPr>
            <p:nvPr/>
          </p:nvSpPr>
          <p:spPr bwMode="auto">
            <a:xfrm>
              <a:off x="3080" y="1724"/>
              <a:ext cx="54" cy="1"/>
            </a:xfrm>
            <a:prstGeom prst="line">
              <a:avLst/>
            </a:prstGeom>
            <a:noFill/>
            <a:ln w="38100">
              <a:solidFill>
                <a:srgbClr val="FFFF00"/>
              </a:solidFill>
              <a:round/>
              <a:headEnd/>
              <a:tailEnd/>
            </a:ln>
            <a:effectLst/>
          </p:spPr>
          <p:txBody>
            <a:bodyPr/>
            <a:lstStyle/>
            <a:p>
              <a:endParaRPr lang="en-US"/>
            </a:p>
          </p:txBody>
        </p:sp>
        <p:sp>
          <p:nvSpPr>
            <p:cNvPr id="178460" name="Line 284"/>
            <p:cNvSpPr>
              <a:spLocks noChangeShapeType="1"/>
            </p:cNvSpPr>
            <p:nvPr/>
          </p:nvSpPr>
          <p:spPr bwMode="auto">
            <a:xfrm>
              <a:off x="3134" y="1724"/>
              <a:ext cx="54" cy="1"/>
            </a:xfrm>
            <a:prstGeom prst="line">
              <a:avLst/>
            </a:prstGeom>
            <a:noFill/>
            <a:ln w="38100">
              <a:solidFill>
                <a:srgbClr val="FFFF00"/>
              </a:solidFill>
              <a:round/>
              <a:headEnd/>
              <a:tailEnd/>
            </a:ln>
            <a:effectLst/>
          </p:spPr>
          <p:txBody>
            <a:bodyPr/>
            <a:lstStyle/>
            <a:p>
              <a:endParaRPr lang="en-US"/>
            </a:p>
          </p:txBody>
        </p:sp>
        <p:sp>
          <p:nvSpPr>
            <p:cNvPr id="178461" name="Line 285"/>
            <p:cNvSpPr>
              <a:spLocks noChangeShapeType="1"/>
            </p:cNvSpPr>
            <p:nvPr/>
          </p:nvSpPr>
          <p:spPr bwMode="auto">
            <a:xfrm>
              <a:off x="3188" y="1724"/>
              <a:ext cx="54" cy="1"/>
            </a:xfrm>
            <a:prstGeom prst="line">
              <a:avLst/>
            </a:prstGeom>
            <a:noFill/>
            <a:ln w="38100">
              <a:solidFill>
                <a:srgbClr val="FFFF00"/>
              </a:solidFill>
              <a:round/>
              <a:headEnd/>
              <a:tailEnd/>
            </a:ln>
            <a:effectLst/>
          </p:spPr>
          <p:txBody>
            <a:bodyPr/>
            <a:lstStyle/>
            <a:p>
              <a:endParaRPr lang="en-US"/>
            </a:p>
          </p:txBody>
        </p:sp>
        <p:sp>
          <p:nvSpPr>
            <p:cNvPr id="178462" name="Line 286"/>
            <p:cNvSpPr>
              <a:spLocks noChangeShapeType="1"/>
            </p:cNvSpPr>
            <p:nvPr/>
          </p:nvSpPr>
          <p:spPr bwMode="auto">
            <a:xfrm>
              <a:off x="3242" y="1724"/>
              <a:ext cx="48" cy="1"/>
            </a:xfrm>
            <a:prstGeom prst="line">
              <a:avLst/>
            </a:prstGeom>
            <a:noFill/>
            <a:ln w="38100">
              <a:solidFill>
                <a:srgbClr val="FFFF00"/>
              </a:solidFill>
              <a:round/>
              <a:headEnd/>
              <a:tailEnd/>
            </a:ln>
            <a:effectLst/>
          </p:spPr>
          <p:txBody>
            <a:bodyPr/>
            <a:lstStyle/>
            <a:p>
              <a:endParaRPr lang="en-US"/>
            </a:p>
          </p:txBody>
        </p:sp>
        <p:sp>
          <p:nvSpPr>
            <p:cNvPr id="178463" name="Line 287"/>
            <p:cNvSpPr>
              <a:spLocks noChangeShapeType="1"/>
            </p:cNvSpPr>
            <p:nvPr/>
          </p:nvSpPr>
          <p:spPr bwMode="auto">
            <a:xfrm>
              <a:off x="3290" y="1724"/>
              <a:ext cx="54" cy="1"/>
            </a:xfrm>
            <a:prstGeom prst="line">
              <a:avLst/>
            </a:prstGeom>
            <a:noFill/>
            <a:ln w="38100">
              <a:solidFill>
                <a:srgbClr val="FFFF00"/>
              </a:solidFill>
              <a:round/>
              <a:headEnd/>
              <a:tailEnd/>
            </a:ln>
            <a:effectLst/>
          </p:spPr>
          <p:txBody>
            <a:bodyPr/>
            <a:lstStyle/>
            <a:p>
              <a:endParaRPr lang="en-US"/>
            </a:p>
          </p:txBody>
        </p:sp>
        <p:sp>
          <p:nvSpPr>
            <p:cNvPr id="178464" name="Line 288"/>
            <p:cNvSpPr>
              <a:spLocks noChangeShapeType="1"/>
            </p:cNvSpPr>
            <p:nvPr/>
          </p:nvSpPr>
          <p:spPr bwMode="auto">
            <a:xfrm>
              <a:off x="3344" y="1724"/>
              <a:ext cx="54" cy="1"/>
            </a:xfrm>
            <a:prstGeom prst="line">
              <a:avLst/>
            </a:prstGeom>
            <a:noFill/>
            <a:ln w="38100">
              <a:solidFill>
                <a:srgbClr val="FFFF00"/>
              </a:solidFill>
              <a:round/>
              <a:headEnd/>
              <a:tailEnd/>
            </a:ln>
            <a:effectLst/>
          </p:spPr>
          <p:txBody>
            <a:bodyPr/>
            <a:lstStyle/>
            <a:p>
              <a:endParaRPr lang="en-US"/>
            </a:p>
          </p:txBody>
        </p:sp>
        <p:sp>
          <p:nvSpPr>
            <p:cNvPr id="178465" name="Line 289"/>
            <p:cNvSpPr>
              <a:spLocks noChangeShapeType="1"/>
            </p:cNvSpPr>
            <p:nvPr/>
          </p:nvSpPr>
          <p:spPr bwMode="auto">
            <a:xfrm>
              <a:off x="3398" y="1724"/>
              <a:ext cx="54" cy="1"/>
            </a:xfrm>
            <a:prstGeom prst="line">
              <a:avLst/>
            </a:prstGeom>
            <a:noFill/>
            <a:ln w="38100">
              <a:solidFill>
                <a:srgbClr val="FFFF00"/>
              </a:solidFill>
              <a:round/>
              <a:headEnd/>
              <a:tailEnd/>
            </a:ln>
            <a:effectLst/>
          </p:spPr>
          <p:txBody>
            <a:bodyPr/>
            <a:lstStyle/>
            <a:p>
              <a:endParaRPr lang="en-US"/>
            </a:p>
          </p:txBody>
        </p:sp>
        <p:sp>
          <p:nvSpPr>
            <p:cNvPr id="178466" name="Line 290"/>
            <p:cNvSpPr>
              <a:spLocks noChangeShapeType="1"/>
            </p:cNvSpPr>
            <p:nvPr/>
          </p:nvSpPr>
          <p:spPr bwMode="auto">
            <a:xfrm>
              <a:off x="3452" y="1724"/>
              <a:ext cx="54" cy="1"/>
            </a:xfrm>
            <a:prstGeom prst="line">
              <a:avLst/>
            </a:prstGeom>
            <a:noFill/>
            <a:ln w="38100">
              <a:solidFill>
                <a:srgbClr val="FFFF00"/>
              </a:solidFill>
              <a:round/>
              <a:headEnd/>
              <a:tailEnd/>
            </a:ln>
            <a:effectLst/>
          </p:spPr>
          <p:txBody>
            <a:bodyPr/>
            <a:lstStyle/>
            <a:p>
              <a:endParaRPr lang="en-US"/>
            </a:p>
          </p:txBody>
        </p:sp>
        <p:sp>
          <p:nvSpPr>
            <p:cNvPr id="178467" name="Line 291"/>
            <p:cNvSpPr>
              <a:spLocks noChangeShapeType="1"/>
            </p:cNvSpPr>
            <p:nvPr/>
          </p:nvSpPr>
          <p:spPr bwMode="auto">
            <a:xfrm>
              <a:off x="3506" y="1724"/>
              <a:ext cx="54" cy="1"/>
            </a:xfrm>
            <a:prstGeom prst="line">
              <a:avLst/>
            </a:prstGeom>
            <a:noFill/>
            <a:ln w="38100">
              <a:solidFill>
                <a:srgbClr val="FFFF00"/>
              </a:solidFill>
              <a:round/>
              <a:headEnd/>
              <a:tailEnd/>
            </a:ln>
            <a:effectLst/>
          </p:spPr>
          <p:txBody>
            <a:bodyPr/>
            <a:lstStyle/>
            <a:p>
              <a:endParaRPr lang="en-US"/>
            </a:p>
          </p:txBody>
        </p:sp>
        <p:sp>
          <p:nvSpPr>
            <p:cNvPr id="178468" name="Line 292"/>
            <p:cNvSpPr>
              <a:spLocks noChangeShapeType="1"/>
            </p:cNvSpPr>
            <p:nvPr/>
          </p:nvSpPr>
          <p:spPr bwMode="auto">
            <a:xfrm>
              <a:off x="3560" y="1724"/>
              <a:ext cx="54" cy="1"/>
            </a:xfrm>
            <a:prstGeom prst="line">
              <a:avLst/>
            </a:prstGeom>
            <a:noFill/>
            <a:ln w="38100">
              <a:solidFill>
                <a:srgbClr val="FFFF00"/>
              </a:solidFill>
              <a:round/>
              <a:headEnd/>
              <a:tailEnd/>
            </a:ln>
            <a:effectLst/>
          </p:spPr>
          <p:txBody>
            <a:bodyPr/>
            <a:lstStyle/>
            <a:p>
              <a:endParaRPr lang="en-US"/>
            </a:p>
          </p:txBody>
        </p:sp>
        <p:sp>
          <p:nvSpPr>
            <p:cNvPr id="178469" name="Line 293"/>
            <p:cNvSpPr>
              <a:spLocks noChangeShapeType="1"/>
            </p:cNvSpPr>
            <p:nvPr/>
          </p:nvSpPr>
          <p:spPr bwMode="auto">
            <a:xfrm>
              <a:off x="3614" y="1724"/>
              <a:ext cx="48" cy="1"/>
            </a:xfrm>
            <a:prstGeom prst="line">
              <a:avLst/>
            </a:prstGeom>
            <a:noFill/>
            <a:ln w="38100">
              <a:solidFill>
                <a:srgbClr val="FFFF00"/>
              </a:solidFill>
              <a:round/>
              <a:headEnd/>
              <a:tailEnd/>
            </a:ln>
            <a:effectLst/>
          </p:spPr>
          <p:txBody>
            <a:bodyPr/>
            <a:lstStyle/>
            <a:p>
              <a:endParaRPr lang="en-US"/>
            </a:p>
          </p:txBody>
        </p:sp>
        <p:sp>
          <p:nvSpPr>
            <p:cNvPr id="178470" name="Line 294"/>
            <p:cNvSpPr>
              <a:spLocks noChangeShapeType="1"/>
            </p:cNvSpPr>
            <p:nvPr/>
          </p:nvSpPr>
          <p:spPr bwMode="auto">
            <a:xfrm>
              <a:off x="3662" y="1724"/>
              <a:ext cx="54" cy="1"/>
            </a:xfrm>
            <a:prstGeom prst="line">
              <a:avLst/>
            </a:prstGeom>
            <a:noFill/>
            <a:ln w="38100">
              <a:solidFill>
                <a:srgbClr val="FFFF00"/>
              </a:solidFill>
              <a:round/>
              <a:headEnd/>
              <a:tailEnd/>
            </a:ln>
            <a:effectLst/>
          </p:spPr>
          <p:txBody>
            <a:bodyPr/>
            <a:lstStyle/>
            <a:p>
              <a:endParaRPr lang="en-US"/>
            </a:p>
          </p:txBody>
        </p:sp>
        <p:sp>
          <p:nvSpPr>
            <p:cNvPr id="178471" name="Line 295"/>
            <p:cNvSpPr>
              <a:spLocks noChangeShapeType="1"/>
            </p:cNvSpPr>
            <p:nvPr/>
          </p:nvSpPr>
          <p:spPr bwMode="auto">
            <a:xfrm>
              <a:off x="3716" y="1724"/>
              <a:ext cx="54" cy="1"/>
            </a:xfrm>
            <a:prstGeom prst="line">
              <a:avLst/>
            </a:prstGeom>
            <a:noFill/>
            <a:ln w="38100">
              <a:solidFill>
                <a:srgbClr val="FFFF00"/>
              </a:solidFill>
              <a:round/>
              <a:headEnd/>
              <a:tailEnd/>
            </a:ln>
            <a:effectLst/>
          </p:spPr>
          <p:txBody>
            <a:bodyPr/>
            <a:lstStyle/>
            <a:p>
              <a:endParaRPr lang="en-US"/>
            </a:p>
          </p:txBody>
        </p:sp>
        <p:sp>
          <p:nvSpPr>
            <p:cNvPr id="178472" name="Line 296"/>
            <p:cNvSpPr>
              <a:spLocks noChangeShapeType="1"/>
            </p:cNvSpPr>
            <p:nvPr/>
          </p:nvSpPr>
          <p:spPr bwMode="auto">
            <a:xfrm>
              <a:off x="3770" y="1724"/>
              <a:ext cx="54" cy="1"/>
            </a:xfrm>
            <a:prstGeom prst="line">
              <a:avLst/>
            </a:prstGeom>
            <a:noFill/>
            <a:ln w="38100">
              <a:solidFill>
                <a:srgbClr val="FFFF00"/>
              </a:solidFill>
              <a:round/>
              <a:headEnd/>
              <a:tailEnd/>
            </a:ln>
            <a:effectLst/>
          </p:spPr>
          <p:txBody>
            <a:bodyPr/>
            <a:lstStyle/>
            <a:p>
              <a:endParaRPr lang="en-US"/>
            </a:p>
          </p:txBody>
        </p:sp>
        <p:sp>
          <p:nvSpPr>
            <p:cNvPr id="178473" name="Line 297"/>
            <p:cNvSpPr>
              <a:spLocks noChangeShapeType="1"/>
            </p:cNvSpPr>
            <p:nvPr/>
          </p:nvSpPr>
          <p:spPr bwMode="auto">
            <a:xfrm>
              <a:off x="3824" y="1724"/>
              <a:ext cx="54" cy="1"/>
            </a:xfrm>
            <a:prstGeom prst="line">
              <a:avLst/>
            </a:prstGeom>
            <a:noFill/>
            <a:ln w="38100">
              <a:solidFill>
                <a:srgbClr val="FFFF00"/>
              </a:solidFill>
              <a:round/>
              <a:headEnd/>
              <a:tailEnd/>
            </a:ln>
            <a:effectLst/>
          </p:spPr>
          <p:txBody>
            <a:bodyPr/>
            <a:lstStyle/>
            <a:p>
              <a:endParaRPr lang="en-US"/>
            </a:p>
          </p:txBody>
        </p:sp>
        <p:sp>
          <p:nvSpPr>
            <p:cNvPr id="178474" name="Line 298"/>
            <p:cNvSpPr>
              <a:spLocks noChangeShapeType="1"/>
            </p:cNvSpPr>
            <p:nvPr/>
          </p:nvSpPr>
          <p:spPr bwMode="auto">
            <a:xfrm>
              <a:off x="3878" y="1724"/>
              <a:ext cx="54" cy="1"/>
            </a:xfrm>
            <a:prstGeom prst="line">
              <a:avLst/>
            </a:prstGeom>
            <a:noFill/>
            <a:ln w="38100">
              <a:solidFill>
                <a:srgbClr val="FFFF00"/>
              </a:solidFill>
              <a:round/>
              <a:headEnd/>
              <a:tailEnd/>
            </a:ln>
            <a:effectLst/>
          </p:spPr>
          <p:txBody>
            <a:bodyPr/>
            <a:lstStyle/>
            <a:p>
              <a:endParaRPr lang="en-US"/>
            </a:p>
          </p:txBody>
        </p:sp>
        <p:sp>
          <p:nvSpPr>
            <p:cNvPr id="178475" name="Line 299"/>
            <p:cNvSpPr>
              <a:spLocks noChangeShapeType="1"/>
            </p:cNvSpPr>
            <p:nvPr/>
          </p:nvSpPr>
          <p:spPr bwMode="auto">
            <a:xfrm>
              <a:off x="3932" y="1724"/>
              <a:ext cx="54" cy="1"/>
            </a:xfrm>
            <a:prstGeom prst="line">
              <a:avLst/>
            </a:prstGeom>
            <a:noFill/>
            <a:ln w="38100">
              <a:solidFill>
                <a:srgbClr val="FFFF00"/>
              </a:solidFill>
              <a:round/>
              <a:headEnd/>
              <a:tailEnd/>
            </a:ln>
            <a:effectLst/>
          </p:spPr>
          <p:txBody>
            <a:bodyPr/>
            <a:lstStyle/>
            <a:p>
              <a:endParaRPr lang="en-US"/>
            </a:p>
          </p:txBody>
        </p:sp>
        <p:sp>
          <p:nvSpPr>
            <p:cNvPr id="178476" name="Line 300"/>
            <p:cNvSpPr>
              <a:spLocks noChangeShapeType="1"/>
            </p:cNvSpPr>
            <p:nvPr/>
          </p:nvSpPr>
          <p:spPr bwMode="auto">
            <a:xfrm>
              <a:off x="3986" y="1724"/>
              <a:ext cx="48" cy="1"/>
            </a:xfrm>
            <a:prstGeom prst="line">
              <a:avLst/>
            </a:prstGeom>
            <a:noFill/>
            <a:ln w="38100">
              <a:solidFill>
                <a:srgbClr val="FFFF00"/>
              </a:solidFill>
              <a:round/>
              <a:headEnd/>
              <a:tailEnd/>
            </a:ln>
            <a:effectLst/>
          </p:spPr>
          <p:txBody>
            <a:bodyPr/>
            <a:lstStyle/>
            <a:p>
              <a:endParaRPr lang="en-US"/>
            </a:p>
          </p:txBody>
        </p:sp>
        <p:sp>
          <p:nvSpPr>
            <p:cNvPr id="178477" name="Line 301"/>
            <p:cNvSpPr>
              <a:spLocks noChangeShapeType="1"/>
            </p:cNvSpPr>
            <p:nvPr/>
          </p:nvSpPr>
          <p:spPr bwMode="auto">
            <a:xfrm>
              <a:off x="4034" y="1724"/>
              <a:ext cx="54" cy="1"/>
            </a:xfrm>
            <a:prstGeom prst="line">
              <a:avLst/>
            </a:prstGeom>
            <a:noFill/>
            <a:ln w="38100">
              <a:solidFill>
                <a:srgbClr val="FFFF00"/>
              </a:solidFill>
              <a:round/>
              <a:headEnd/>
              <a:tailEnd/>
            </a:ln>
            <a:effectLst/>
          </p:spPr>
          <p:txBody>
            <a:bodyPr/>
            <a:lstStyle/>
            <a:p>
              <a:endParaRPr lang="en-US"/>
            </a:p>
          </p:txBody>
        </p:sp>
        <p:sp>
          <p:nvSpPr>
            <p:cNvPr id="178478" name="Line 302"/>
            <p:cNvSpPr>
              <a:spLocks noChangeShapeType="1"/>
            </p:cNvSpPr>
            <p:nvPr/>
          </p:nvSpPr>
          <p:spPr bwMode="auto">
            <a:xfrm>
              <a:off x="4088" y="1724"/>
              <a:ext cx="54" cy="1"/>
            </a:xfrm>
            <a:prstGeom prst="line">
              <a:avLst/>
            </a:prstGeom>
            <a:noFill/>
            <a:ln w="38100">
              <a:solidFill>
                <a:srgbClr val="FFFF00"/>
              </a:solidFill>
              <a:round/>
              <a:headEnd/>
              <a:tailEnd/>
            </a:ln>
            <a:effectLst/>
          </p:spPr>
          <p:txBody>
            <a:bodyPr/>
            <a:lstStyle/>
            <a:p>
              <a:endParaRPr lang="en-US"/>
            </a:p>
          </p:txBody>
        </p:sp>
        <p:sp>
          <p:nvSpPr>
            <p:cNvPr id="178479" name="Line 303"/>
            <p:cNvSpPr>
              <a:spLocks noChangeShapeType="1"/>
            </p:cNvSpPr>
            <p:nvPr/>
          </p:nvSpPr>
          <p:spPr bwMode="auto">
            <a:xfrm>
              <a:off x="4142" y="1724"/>
              <a:ext cx="54" cy="1"/>
            </a:xfrm>
            <a:prstGeom prst="line">
              <a:avLst/>
            </a:prstGeom>
            <a:noFill/>
            <a:ln w="38100">
              <a:solidFill>
                <a:srgbClr val="FFFF00"/>
              </a:solidFill>
              <a:round/>
              <a:headEnd/>
              <a:tailEnd/>
            </a:ln>
            <a:effectLst/>
          </p:spPr>
          <p:txBody>
            <a:bodyPr/>
            <a:lstStyle/>
            <a:p>
              <a:endParaRPr lang="en-US"/>
            </a:p>
          </p:txBody>
        </p:sp>
        <p:sp>
          <p:nvSpPr>
            <p:cNvPr id="178480" name="Line 304"/>
            <p:cNvSpPr>
              <a:spLocks noChangeShapeType="1"/>
            </p:cNvSpPr>
            <p:nvPr/>
          </p:nvSpPr>
          <p:spPr bwMode="auto">
            <a:xfrm>
              <a:off x="4196" y="1724"/>
              <a:ext cx="54" cy="1"/>
            </a:xfrm>
            <a:prstGeom prst="line">
              <a:avLst/>
            </a:prstGeom>
            <a:noFill/>
            <a:ln w="38100">
              <a:solidFill>
                <a:srgbClr val="FFFF00"/>
              </a:solidFill>
              <a:round/>
              <a:headEnd/>
              <a:tailEnd/>
            </a:ln>
            <a:effectLst/>
          </p:spPr>
          <p:txBody>
            <a:bodyPr/>
            <a:lstStyle/>
            <a:p>
              <a:endParaRPr lang="en-US"/>
            </a:p>
          </p:txBody>
        </p:sp>
        <p:sp>
          <p:nvSpPr>
            <p:cNvPr id="178481" name="Line 305"/>
            <p:cNvSpPr>
              <a:spLocks noChangeShapeType="1"/>
            </p:cNvSpPr>
            <p:nvPr/>
          </p:nvSpPr>
          <p:spPr bwMode="auto">
            <a:xfrm>
              <a:off x="4250" y="1724"/>
              <a:ext cx="54" cy="1"/>
            </a:xfrm>
            <a:prstGeom prst="line">
              <a:avLst/>
            </a:prstGeom>
            <a:noFill/>
            <a:ln w="38100">
              <a:solidFill>
                <a:srgbClr val="FFFF00"/>
              </a:solidFill>
              <a:round/>
              <a:headEnd/>
              <a:tailEnd/>
            </a:ln>
            <a:effectLst/>
          </p:spPr>
          <p:txBody>
            <a:bodyPr/>
            <a:lstStyle/>
            <a:p>
              <a:endParaRPr lang="en-US"/>
            </a:p>
          </p:txBody>
        </p:sp>
        <p:sp>
          <p:nvSpPr>
            <p:cNvPr id="178482" name="Line 306"/>
            <p:cNvSpPr>
              <a:spLocks noChangeShapeType="1"/>
            </p:cNvSpPr>
            <p:nvPr/>
          </p:nvSpPr>
          <p:spPr bwMode="auto">
            <a:xfrm>
              <a:off x="4304" y="1724"/>
              <a:ext cx="54" cy="1"/>
            </a:xfrm>
            <a:prstGeom prst="line">
              <a:avLst/>
            </a:prstGeom>
            <a:noFill/>
            <a:ln w="38100">
              <a:solidFill>
                <a:srgbClr val="FFFF00"/>
              </a:solidFill>
              <a:round/>
              <a:headEnd/>
              <a:tailEnd/>
            </a:ln>
            <a:effectLst/>
          </p:spPr>
          <p:txBody>
            <a:bodyPr/>
            <a:lstStyle/>
            <a:p>
              <a:endParaRPr lang="en-US"/>
            </a:p>
          </p:txBody>
        </p:sp>
        <p:sp>
          <p:nvSpPr>
            <p:cNvPr id="178483" name="Line 307"/>
            <p:cNvSpPr>
              <a:spLocks noChangeShapeType="1"/>
            </p:cNvSpPr>
            <p:nvPr/>
          </p:nvSpPr>
          <p:spPr bwMode="auto">
            <a:xfrm>
              <a:off x="4358" y="1724"/>
              <a:ext cx="48" cy="1"/>
            </a:xfrm>
            <a:prstGeom prst="line">
              <a:avLst/>
            </a:prstGeom>
            <a:noFill/>
            <a:ln w="38100">
              <a:solidFill>
                <a:srgbClr val="FFFF00"/>
              </a:solidFill>
              <a:round/>
              <a:headEnd/>
              <a:tailEnd/>
            </a:ln>
            <a:effectLst/>
          </p:spPr>
          <p:txBody>
            <a:bodyPr/>
            <a:lstStyle/>
            <a:p>
              <a:endParaRPr lang="en-US"/>
            </a:p>
          </p:txBody>
        </p:sp>
        <p:sp>
          <p:nvSpPr>
            <p:cNvPr id="178484" name="Line 308"/>
            <p:cNvSpPr>
              <a:spLocks noChangeShapeType="1"/>
            </p:cNvSpPr>
            <p:nvPr/>
          </p:nvSpPr>
          <p:spPr bwMode="auto">
            <a:xfrm>
              <a:off x="4406" y="1724"/>
              <a:ext cx="54" cy="1"/>
            </a:xfrm>
            <a:prstGeom prst="line">
              <a:avLst/>
            </a:prstGeom>
            <a:noFill/>
            <a:ln w="38100">
              <a:solidFill>
                <a:srgbClr val="FFFF00"/>
              </a:solidFill>
              <a:round/>
              <a:headEnd/>
              <a:tailEnd/>
            </a:ln>
            <a:effectLst/>
          </p:spPr>
          <p:txBody>
            <a:bodyPr/>
            <a:lstStyle/>
            <a:p>
              <a:endParaRPr lang="en-US"/>
            </a:p>
          </p:txBody>
        </p:sp>
        <p:sp>
          <p:nvSpPr>
            <p:cNvPr id="178485" name="Line 309"/>
            <p:cNvSpPr>
              <a:spLocks noChangeShapeType="1"/>
            </p:cNvSpPr>
            <p:nvPr/>
          </p:nvSpPr>
          <p:spPr bwMode="auto">
            <a:xfrm>
              <a:off x="4460" y="1724"/>
              <a:ext cx="54" cy="1"/>
            </a:xfrm>
            <a:prstGeom prst="line">
              <a:avLst/>
            </a:prstGeom>
            <a:noFill/>
            <a:ln w="38100">
              <a:solidFill>
                <a:srgbClr val="FFFF00"/>
              </a:solidFill>
              <a:round/>
              <a:headEnd/>
              <a:tailEnd/>
            </a:ln>
            <a:effectLst/>
          </p:spPr>
          <p:txBody>
            <a:bodyPr/>
            <a:lstStyle/>
            <a:p>
              <a:endParaRPr lang="en-US"/>
            </a:p>
          </p:txBody>
        </p:sp>
        <p:sp>
          <p:nvSpPr>
            <p:cNvPr id="178486" name="Line 310"/>
            <p:cNvSpPr>
              <a:spLocks noChangeShapeType="1"/>
            </p:cNvSpPr>
            <p:nvPr/>
          </p:nvSpPr>
          <p:spPr bwMode="auto">
            <a:xfrm>
              <a:off x="4514" y="1724"/>
              <a:ext cx="54" cy="1"/>
            </a:xfrm>
            <a:prstGeom prst="line">
              <a:avLst/>
            </a:prstGeom>
            <a:noFill/>
            <a:ln w="38100">
              <a:solidFill>
                <a:srgbClr val="FFFF00"/>
              </a:solidFill>
              <a:round/>
              <a:headEnd/>
              <a:tailEnd/>
            </a:ln>
            <a:effectLst/>
          </p:spPr>
          <p:txBody>
            <a:bodyPr/>
            <a:lstStyle/>
            <a:p>
              <a:endParaRPr lang="en-US"/>
            </a:p>
          </p:txBody>
        </p:sp>
        <p:sp>
          <p:nvSpPr>
            <p:cNvPr id="178487" name="Line 311"/>
            <p:cNvSpPr>
              <a:spLocks noChangeShapeType="1"/>
            </p:cNvSpPr>
            <p:nvPr/>
          </p:nvSpPr>
          <p:spPr bwMode="auto">
            <a:xfrm>
              <a:off x="4568" y="1724"/>
              <a:ext cx="54" cy="1"/>
            </a:xfrm>
            <a:prstGeom prst="line">
              <a:avLst/>
            </a:prstGeom>
            <a:noFill/>
            <a:ln w="38100">
              <a:solidFill>
                <a:srgbClr val="FFFF00"/>
              </a:solidFill>
              <a:round/>
              <a:headEnd/>
              <a:tailEnd/>
            </a:ln>
            <a:effectLst/>
          </p:spPr>
          <p:txBody>
            <a:bodyPr/>
            <a:lstStyle/>
            <a:p>
              <a:endParaRPr lang="en-US"/>
            </a:p>
          </p:txBody>
        </p:sp>
        <p:sp>
          <p:nvSpPr>
            <p:cNvPr id="178488" name="Line 312"/>
            <p:cNvSpPr>
              <a:spLocks noChangeShapeType="1"/>
            </p:cNvSpPr>
            <p:nvPr/>
          </p:nvSpPr>
          <p:spPr bwMode="auto">
            <a:xfrm>
              <a:off x="1537" y="1658"/>
              <a:ext cx="54" cy="24"/>
            </a:xfrm>
            <a:prstGeom prst="line">
              <a:avLst/>
            </a:prstGeom>
            <a:noFill/>
            <a:ln w="38100">
              <a:solidFill>
                <a:srgbClr val="00FFFF"/>
              </a:solidFill>
              <a:round/>
              <a:headEnd/>
              <a:tailEnd/>
            </a:ln>
            <a:effectLst/>
          </p:spPr>
          <p:txBody>
            <a:bodyPr/>
            <a:lstStyle/>
            <a:p>
              <a:endParaRPr lang="en-US"/>
            </a:p>
          </p:txBody>
        </p:sp>
        <p:sp>
          <p:nvSpPr>
            <p:cNvPr id="178489" name="Line 313"/>
            <p:cNvSpPr>
              <a:spLocks noChangeShapeType="1"/>
            </p:cNvSpPr>
            <p:nvPr/>
          </p:nvSpPr>
          <p:spPr bwMode="auto">
            <a:xfrm>
              <a:off x="1591" y="1682"/>
              <a:ext cx="54" cy="24"/>
            </a:xfrm>
            <a:prstGeom prst="line">
              <a:avLst/>
            </a:prstGeom>
            <a:noFill/>
            <a:ln w="38100">
              <a:solidFill>
                <a:srgbClr val="00FFFF"/>
              </a:solidFill>
              <a:round/>
              <a:headEnd/>
              <a:tailEnd/>
            </a:ln>
            <a:effectLst/>
          </p:spPr>
          <p:txBody>
            <a:bodyPr/>
            <a:lstStyle/>
            <a:p>
              <a:endParaRPr lang="en-US"/>
            </a:p>
          </p:txBody>
        </p:sp>
        <p:sp>
          <p:nvSpPr>
            <p:cNvPr id="178490" name="Line 314"/>
            <p:cNvSpPr>
              <a:spLocks noChangeShapeType="1"/>
            </p:cNvSpPr>
            <p:nvPr/>
          </p:nvSpPr>
          <p:spPr bwMode="auto">
            <a:xfrm>
              <a:off x="1645" y="1706"/>
              <a:ext cx="54" cy="24"/>
            </a:xfrm>
            <a:prstGeom prst="line">
              <a:avLst/>
            </a:prstGeom>
            <a:noFill/>
            <a:ln w="38100">
              <a:solidFill>
                <a:srgbClr val="00FFFF"/>
              </a:solidFill>
              <a:round/>
              <a:headEnd/>
              <a:tailEnd/>
            </a:ln>
            <a:effectLst/>
          </p:spPr>
          <p:txBody>
            <a:bodyPr/>
            <a:lstStyle/>
            <a:p>
              <a:endParaRPr lang="en-US"/>
            </a:p>
          </p:txBody>
        </p:sp>
        <p:sp>
          <p:nvSpPr>
            <p:cNvPr id="178491" name="Line 315"/>
            <p:cNvSpPr>
              <a:spLocks noChangeShapeType="1"/>
            </p:cNvSpPr>
            <p:nvPr/>
          </p:nvSpPr>
          <p:spPr bwMode="auto">
            <a:xfrm>
              <a:off x="1699" y="1730"/>
              <a:ext cx="54" cy="18"/>
            </a:xfrm>
            <a:prstGeom prst="line">
              <a:avLst/>
            </a:prstGeom>
            <a:noFill/>
            <a:ln w="38100">
              <a:solidFill>
                <a:srgbClr val="00FFFF"/>
              </a:solidFill>
              <a:round/>
              <a:headEnd/>
              <a:tailEnd/>
            </a:ln>
            <a:effectLst/>
          </p:spPr>
          <p:txBody>
            <a:bodyPr/>
            <a:lstStyle/>
            <a:p>
              <a:endParaRPr lang="en-US"/>
            </a:p>
          </p:txBody>
        </p:sp>
        <p:sp>
          <p:nvSpPr>
            <p:cNvPr id="178492" name="Line 316"/>
            <p:cNvSpPr>
              <a:spLocks noChangeShapeType="1"/>
            </p:cNvSpPr>
            <p:nvPr/>
          </p:nvSpPr>
          <p:spPr bwMode="auto">
            <a:xfrm>
              <a:off x="1753" y="1748"/>
              <a:ext cx="54" cy="18"/>
            </a:xfrm>
            <a:prstGeom prst="line">
              <a:avLst/>
            </a:prstGeom>
            <a:noFill/>
            <a:ln w="38100">
              <a:solidFill>
                <a:srgbClr val="00FFFF"/>
              </a:solidFill>
              <a:round/>
              <a:headEnd/>
              <a:tailEnd/>
            </a:ln>
            <a:effectLst/>
          </p:spPr>
          <p:txBody>
            <a:bodyPr/>
            <a:lstStyle/>
            <a:p>
              <a:endParaRPr lang="en-US"/>
            </a:p>
          </p:txBody>
        </p:sp>
        <p:sp>
          <p:nvSpPr>
            <p:cNvPr id="178493" name="Line 317"/>
            <p:cNvSpPr>
              <a:spLocks noChangeShapeType="1"/>
            </p:cNvSpPr>
            <p:nvPr/>
          </p:nvSpPr>
          <p:spPr bwMode="auto">
            <a:xfrm>
              <a:off x="1807" y="1766"/>
              <a:ext cx="48" cy="12"/>
            </a:xfrm>
            <a:prstGeom prst="line">
              <a:avLst/>
            </a:prstGeom>
            <a:noFill/>
            <a:ln w="38100">
              <a:solidFill>
                <a:srgbClr val="00FFFF"/>
              </a:solidFill>
              <a:round/>
              <a:headEnd/>
              <a:tailEnd/>
            </a:ln>
            <a:effectLst/>
          </p:spPr>
          <p:txBody>
            <a:bodyPr/>
            <a:lstStyle/>
            <a:p>
              <a:endParaRPr lang="en-US"/>
            </a:p>
          </p:txBody>
        </p:sp>
        <p:sp>
          <p:nvSpPr>
            <p:cNvPr id="178494" name="Line 318"/>
            <p:cNvSpPr>
              <a:spLocks noChangeShapeType="1"/>
            </p:cNvSpPr>
            <p:nvPr/>
          </p:nvSpPr>
          <p:spPr bwMode="auto">
            <a:xfrm>
              <a:off x="1855" y="1778"/>
              <a:ext cx="54" cy="12"/>
            </a:xfrm>
            <a:prstGeom prst="line">
              <a:avLst/>
            </a:prstGeom>
            <a:noFill/>
            <a:ln w="38100">
              <a:solidFill>
                <a:srgbClr val="00FFFF"/>
              </a:solidFill>
              <a:round/>
              <a:headEnd/>
              <a:tailEnd/>
            </a:ln>
            <a:effectLst/>
          </p:spPr>
          <p:txBody>
            <a:bodyPr/>
            <a:lstStyle/>
            <a:p>
              <a:endParaRPr lang="en-US"/>
            </a:p>
          </p:txBody>
        </p:sp>
        <p:sp>
          <p:nvSpPr>
            <p:cNvPr id="178495" name="Line 319"/>
            <p:cNvSpPr>
              <a:spLocks noChangeShapeType="1"/>
            </p:cNvSpPr>
            <p:nvPr/>
          </p:nvSpPr>
          <p:spPr bwMode="auto">
            <a:xfrm>
              <a:off x="1909" y="1790"/>
              <a:ext cx="54" cy="12"/>
            </a:xfrm>
            <a:prstGeom prst="line">
              <a:avLst/>
            </a:prstGeom>
            <a:noFill/>
            <a:ln w="38100">
              <a:solidFill>
                <a:srgbClr val="00FFFF"/>
              </a:solidFill>
              <a:round/>
              <a:headEnd/>
              <a:tailEnd/>
            </a:ln>
            <a:effectLst/>
          </p:spPr>
          <p:txBody>
            <a:bodyPr/>
            <a:lstStyle/>
            <a:p>
              <a:endParaRPr lang="en-US"/>
            </a:p>
          </p:txBody>
        </p:sp>
        <p:sp>
          <p:nvSpPr>
            <p:cNvPr id="178496" name="Line 320"/>
            <p:cNvSpPr>
              <a:spLocks noChangeShapeType="1"/>
            </p:cNvSpPr>
            <p:nvPr/>
          </p:nvSpPr>
          <p:spPr bwMode="auto">
            <a:xfrm>
              <a:off x="1963" y="1802"/>
              <a:ext cx="54" cy="12"/>
            </a:xfrm>
            <a:prstGeom prst="line">
              <a:avLst/>
            </a:prstGeom>
            <a:noFill/>
            <a:ln w="38100">
              <a:solidFill>
                <a:srgbClr val="00FFFF"/>
              </a:solidFill>
              <a:round/>
              <a:headEnd/>
              <a:tailEnd/>
            </a:ln>
            <a:effectLst/>
          </p:spPr>
          <p:txBody>
            <a:bodyPr/>
            <a:lstStyle/>
            <a:p>
              <a:endParaRPr lang="en-US"/>
            </a:p>
          </p:txBody>
        </p:sp>
        <p:sp>
          <p:nvSpPr>
            <p:cNvPr id="178497" name="Line 321"/>
            <p:cNvSpPr>
              <a:spLocks noChangeShapeType="1"/>
            </p:cNvSpPr>
            <p:nvPr/>
          </p:nvSpPr>
          <p:spPr bwMode="auto">
            <a:xfrm>
              <a:off x="2017" y="1814"/>
              <a:ext cx="54" cy="6"/>
            </a:xfrm>
            <a:prstGeom prst="line">
              <a:avLst/>
            </a:prstGeom>
            <a:noFill/>
            <a:ln w="38100">
              <a:solidFill>
                <a:srgbClr val="00FFFF"/>
              </a:solidFill>
              <a:round/>
              <a:headEnd/>
              <a:tailEnd/>
            </a:ln>
            <a:effectLst/>
          </p:spPr>
          <p:txBody>
            <a:bodyPr/>
            <a:lstStyle/>
            <a:p>
              <a:endParaRPr lang="en-US"/>
            </a:p>
          </p:txBody>
        </p:sp>
        <p:sp>
          <p:nvSpPr>
            <p:cNvPr id="178498" name="Line 322"/>
            <p:cNvSpPr>
              <a:spLocks noChangeShapeType="1"/>
            </p:cNvSpPr>
            <p:nvPr/>
          </p:nvSpPr>
          <p:spPr bwMode="auto">
            <a:xfrm>
              <a:off x="2071" y="1820"/>
              <a:ext cx="54" cy="6"/>
            </a:xfrm>
            <a:prstGeom prst="line">
              <a:avLst/>
            </a:prstGeom>
            <a:noFill/>
            <a:ln w="38100">
              <a:solidFill>
                <a:srgbClr val="00FFFF"/>
              </a:solidFill>
              <a:round/>
              <a:headEnd/>
              <a:tailEnd/>
            </a:ln>
            <a:effectLst/>
          </p:spPr>
          <p:txBody>
            <a:bodyPr/>
            <a:lstStyle/>
            <a:p>
              <a:endParaRPr lang="en-US"/>
            </a:p>
          </p:txBody>
        </p:sp>
        <p:sp>
          <p:nvSpPr>
            <p:cNvPr id="178499" name="Line 323"/>
            <p:cNvSpPr>
              <a:spLocks noChangeShapeType="1"/>
            </p:cNvSpPr>
            <p:nvPr/>
          </p:nvSpPr>
          <p:spPr bwMode="auto">
            <a:xfrm>
              <a:off x="2125" y="1826"/>
              <a:ext cx="54" cy="6"/>
            </a:xfrm>
            <a:prstGeom prst="line">
              <a:avLst/>
            </a:prstGeom>
            <a:noFill/>
            <a:ln w="38100">
              <a:solidFill>
                <a:srgbClr val="00FFFF"/>
              </a:solidFill>
              <a:round/>
              <a:headEnd/>
              <a:tailEnd/>
            </a:ln>
            <a:effectLst/>
          </p:spPr>
          <p:txBody>
            <a:bodyPr/>
            <a:lstStyle/>
            <a:p>
              <a:endParaRPr lang="en-US"/>
            </a:p>
          </p:txBody>
        </p:sp>
        <p:sp>
          <p:nvSpPr>
            <p:cNvPr id="178500" name="Line 324"/>
            <p:cNvSpPr>
              <a:spLocks noChangeShapeType="1"/>
            </p:cNvSpPr>
            <p:nvPr/>
          </p:nvSpPr>
          <p:spPr bwMode="auto">
            <a:xfrm>
              <a:off x="2179" y="1832"/>
              <a:ext cx="48" cy="6"/>
            </a:xfrm>
            <a:prstGeom prst="line">
              <a:avLst/>
            </a:prstGeom>
            <a:noFill/>
            <a:ln w="38100">
              <a:solidFill>
                <a:srgbClr val="00FFFF"/>
              </a:solidFill>
              <a:round/>
              <a:headEnd/>
              <a:tailEnd/>
            </a:ln>
            <a:effectLst/>
          </p:spPr>
          <p:txBody>
            <a:bodyPr/>
            <a:lstStyle/>
            <a:p>
              <a:endParaRPr lang="en-US"/>
            </a:p>
          </p:txBody>
        </p:sp>
        <p:sp>
          <p:nvSpPr>
            <p:cNvPr id="178501" name="Line 325"/>
            <p:cNvSpPr>
              <a:spLocks noChangeShapeType="1"/>
            </p:cNvSpPr>
            <p:nvPr/>
          </p:nvSpPr>
          <p:spPr bwMode="auto">
            <a:xfrm>
              <a:off x="2227" y="1838"/>
              <a:ext cx="54" cy="1"/>
            </a:xfrm>
            <a:prstGeom prst="line">
              <a:avLst/>
            </a:prstGeom>
            <a:noFill/>
            <a:ln w="38100">
              <a:solidFill>
                <a:srgbClr val="00FFFF"/>
              </a:solidFill>
              <a:round/>
              <a:headEnd/>
              <a:tailEnd/>
            </a:ln>
            <a:effectLst/>
          </p:spPr>
          <p:txBody>
            <a:bodyPr/>
            <a:lstStyle/>
            <a:p>
              <a:endParaRPr lang="en-US"/>
            </a:p>
          </p:txBody>
        </p:sp>
        <p:sp>
          <p:nvSpPr>
            <p:cNvPr id="178502" name="Line 326"/>
            <p:cNvSpPr>
              <a:spLocks noChangeShapeType="1"/>
            </p:cNvSpPr>
            <p:nvPr/>
          </p:nvSpPr>
          <p:spPr bwMode="auto">
            <a:xfrm>
              <a:off x="2281" y="1838"/>
              <a:ext cx="54" cy="6"/>
            </a:xfrm>
            <a:prstGeom prst="line">
              <a:avLst/>
            </a:prstGeom>
            <a:noFill/>
            <a:ln w="38100">
              <a:solidFill>
                <a:srgbClr val="00FFFF"/>
              </a:solidFill>
              <a:round/>
              <a:headEnd/>
              <a:tailEnd/>
            </a:ln>
            <a:effectLst/>
          </p:spPr>
          <p:txBody>
            <a:bodyPr/>
            <a:lstStyle/>
            <a:p>
              <a:endParaRPr lang="en-US"/>
            </a:p>
          </p:txBody>
        </p:sp>
        <p:sp>
          <p:nvSpPr>
            <p:cNvPr id="178503" name="Line 327"/>
            <p:cNvSpPr>
              <a:spLocks noChangeShapeType="1"/>
            </p:cNvSpPr>
            <p:nvPr/>
          </p:nvSpPr>
          <p:spPr bwMode="auto">
            <a:xfrm>
              <a:off x="2335" y="1844"/>
              <a:ext cx="54" cy="6"/>
            </a:xfrm>
            <a:prstGeom prst="line">
              <a:avLst/>
            </a:prstGeom>
            <a:noFill/>
            <a:ln w="38100">
              <a:solidFill>
                <a:srgbClr val="00FFFF"/>
              </a:solidFill>
              <a:round/>
              <a:headEnd/>
              <a:tailEnd/>
            </a:ln>
            <a:effectLst/>
          </p:spPr>
          <p:txBody>
            <a:bodyPr/>
            <a:lstStyle/>
            <a:p>
              <a:endParaRPr lang="en-US"/>
            </a:p>
          </p:txBody>
        </p:sp>
        <p:sp>
          <p:nvSpPr>
            <p:cNvPr id="178504" name="Line 328"/>
            <p:cNvSpPr>
              <a:spLocks noChangeShapeType="1"/>
            </p:cNvSpPr>
            <p:nvPr/>
          </p:nvSpPr>
          <p:spPr bwMode="auto">
            <a:xfrm>
              <a:off x="2389" y="1850"/>
              <a:ext cx="54" cy="1"/>
            </a:xfrm>
            <a:prstGeom prst="line">
              <a:avLst/>
            </a:prstGeom>
            <a:noFill/>
            <a:ln w="38100">
              <a:solidFill>
                <a:srgbClr val="00FFFF"/>
              </a:solidFill>
              <a:round/>
              <a:headEnd/>
              <a:tailEnd/>
            </a:ln>
            <a:effectLst/>
          </p:spPr>
          <p:txBody>
            <a:bodyPr/>
            <a:lstStyle/>
            <a:p>
              <a:endParaRPr lang="en-US"/>
            </a:p>
          </p:txBody>
        </p:sp>
        <p:sp>
          <p:nvSpPr>
            <p:cNvPr id="178505" name="Line 329"/>
            <p:cNvSpPr>
              <a:spLocks noChangeShapeType="1"/>
            </p:cNvSpPr>
            <p:nvPr/>
          </p:nvSpPr>
          <p:spPr bwMode="auto">
            <a:xfrm>
              <a:off x="2443" y="1850"/>
              <a:ext cx="54" cy="1"/>
            </a:xfrm>
            <a:prstGeom prst="line">
              <a:avLst/>
            </a:prstGeom>
            <a:noFill/>
            <a:ln w="38100">
              <a:solidFill>
                <a:srgbClr val="00FFFF"/>
              </a:solidFill>
              <a:round/>
              <a:headEnd/>
              <a:tailEnd/>
            </a:ln>
            <a:effectLst/>
          </p:spPr>
          <p:txBody>
            <a:bodyPr/>
            <a:lstStyle/>
            <a:p>
              <a:endParaRPr lang="en-US"/>
            </a:p>
          </p:txBody>
        </p:sp>
        <p:sp>
          <p:nvSpPr>
            <p:cNvPr id="178506" name="Freeform 330"/>
            <p:cNvSpPr>
              <a:spLocks/>
            </p:cNvSpPr>
            <p:nvPr/>
          </p:nvSpPr>
          <p:spPr bwMode="auto">
            <a:xfrm>
              <a:off x="2497" y="1850"/>
              <a:ext cx="54" cy="6"/>
            </a:xfrm>
            <a:custGeom>
              <a:avLst/>
              <a:gdLst/>
              <a:ahLst/>
              <a:cxnLst>
                <a:cxn ang="0">
                  <a:pos x="0" y="0"/>
                </a:cxn>
                <a:cxn ang="0">
                  <a:pos x="30" y="0"/>
                </a:cxn>
                <a:cxn ang="0">
                  <a:pos x="54" y="6"/>
                </a:cxn>
              </a:cxnLst>
              <a:rect l="0" t="0" r="r" b="b"/>
              <a:pathLst>
                <a:path w="54" h="6">
                  <a:moveTo>
                    <a:pt x="0" y="0"/>
                  </a:moveTo>
                  <a:lnTo>
                    <a:pt x="30" y="0"/>
                  </a:lnTo>
                  <a:lnTo>
                    <a:pt x="54" y="6"/>
                  </a:lnTo>
                </a:path>
              </a:pathLst>
            </a:custGeom>
            <a:noFill/>
            <a:ln w="38100" cmpd="sng">
              <a:solidFill>
                <a:srgbClr val="00FFFF"/>
              </a:solidFill>
              <a:prstDash val="solid"/>
              <a:round/>
              <a:headEnd/>
              <a:tailEnd/>
            </a:ln>
            <a:effectLst/>
          </p:spPr>
          <p:txBody>
            <a:bodyPr/>
            <a:lstStyle/>
            <a:p>
              <a:endParaRPr lang="en-US"/>
            </a:p>
          </p:txBody>
        </p:sp>
        <p:sp>
          <p:nvSpPr>
            <p:cNvPr id="178507" name="Line 331"/>
            <p:cNvSpPr>
              <a:spLocks noChangeShapeType="1"/>
            </p:cNvSpPr>
            <p:nvPr/>
          </p:nvSpPr>
          <p:spPr bwMode="auto">
            <a:xfrm>
              <a:off x="2551" y="1856"/>
              <a:ext cx="48" cy="1"/>
            </a:xfrm>
            <a:prstGeom prst="line">
              <a:avLst/>
            </a:prstGeom>
            <a:noFill/>
            <a:ln w="38100">
              <a:solidFill>
                <a:srgbClr val="00FFFF"/>
              </a:solidFill>
              <a:round/>
              <a:headEnd/>
              <a:tailEnd/>
            </a:ln>
            <a:effectLst/>
          </p:spPr>
          <p:txBody>
            <a:bodyPr/>
            <a:lstStyle/>
            <a:p>
              <a:endParaRPr lang="en-US"/>
            </a:p>
          </p:txBody>
        </p:sp>
        <p:sp>
          <p:nvSpPr>
            <p:cNvPr id="178508" name="Line 332"/>
            <p:cNvSpPr>
              <a:spLocks noChangeShapeType="1"/>
            </p:cNvSpPr>
            <p:nvPr/>
          </p:nvSpPr>
          <p:spPr bwMode="auto">
            <a:xfrm>
              <a:off x="2599" y="1856"/>
              <a:ext cx="54" cy="1"/>
            </a:xfrm>
            <a:prstGeom prst="line">
              <a:avLst/>
            </a:prstGeom>
            <a:noFill/>
            <a:ln w="38100">
              <a:solidFill>
                <a:srgbClr val="00FFFF"/>
              </a:solidFill>
              <a:round/>
              <a:headEnd/>
              <a:tailEnd/>
            </a:ln>
            <a:effectLst/>
          </p:spPr>
          <p:txBody>
            <a:bodyPr/>
            <a:lstStyle/>
            <a:p>
              <a:endParaRPr lang="en-US"/>
            </a:p>
          </p:txBody>
        </p:sp>
        <p:sp>
          <p:nvSpPr>
            <p:cNvPr id="178509" name="Line 333"/>
            <p:cNvSpPr>
              <a:spLocks noChangeShapeType="1"/>
            </p:cNvSpPr>
            <p:nvPr/>
          </p:nvSpPr>
          <p:spPr bwMode="auto">
            <a:xfrm>
              <a:off x="2653" y="1856"/>
              <a:ext cx="54" cy="1"/>
            </a:xfrm>
            <a:prstGeom prst="line">
              <a:avLst/>
            </a:prstGeom>
            <a:noFill/>
            <a:ln w="38100">
              <a:solidFill>
                <a:srgbClr val="00FFFF"/>
              </a:solidFill>
              <a:round/>
              <a:headEnd/>
              <a:tailEnd/>
            </a:ln>
            <a:effectLst/>
          </p:spPr>
          <p:txBody>
            <a:bodyPr/>
            <a:lstStyle/>
            <a:p>
              <a:endParaRPr lang="en-US"/>
            </a:p>
          </p:txBody>
        </p:sp>
        <p:sp>
          <p:nvSpPr>
            <p:cNvPr id="178510" name="Freeform 334"/>
            <p:cNvSpPr>
              <a:spLocks/>
            </p:cNvSpPr>
            <p:nvPr/>
          </p:nvSpPr>
          <p:spPr bwMode="auto">
            <a:xfrm>
              <a:off x="2707" y="1856"/>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00FFFF"/>
              </a:solidFill>
              <a:prstDash val="solid"/>
              <a:round/>
              <a:headEnd/>
              <a:tailEnd/>
            </a:ln>
            <a:effectLst/>
          </p:spPr>
          <p:txBody>
            <a:bodyPr/>
            <a:lstStyle/>
            <a:p>
              <a:endParaRPr lang="en-US"/>
            </a:p>
          </p:txBody>
        </p:sp>
        <p:sp>
          <p:nvSpPr>
            <p:cNvPr id="178511" name="Line 335"/>
            <p:cNvSpPr>
              <a:spLocks noChangeShapeType="1"/>
            </p:cNvSpPr>
            <p:nvPr/>
          </p:nvSpPr>
          <p:spPr bwMode="auto">
            <a:xfrm>
              <a:off x="2761" y="1862"/>
              <a:ext cx="54" cy="1"/>
            </a:xfrm>
            <a:prstGeom prst="line">
              <a:avLst/>
            </a:prstGeom>
            <a:noFill/>
            <a:ln w="38100">
              <a:solidFill>
                <a:srgbClr val="00FFFF"/>
              </a:solidFill>
              <a:round/>
              <a:headEnd/>
              <a:tailEnd/>
            </a:ln>
            <a:effectLst/>
          </p:spPr>
          <p:txBody>
            <a:bodyPr/>
            <a:lstStyle/>
            <a:p>
              <a:endParaRPr lang="en-US"/>
            </a:p>
          </p:txBody>
        </p:sp>
        <p:sp>
          <p:nvSpPr>
            <p:cNvPr id="178512" name="Line 336"/>
            <p:cNvSpPr>
              <a:spLocks noChangeShapeType="1"/>
            </p:cNvSpPr>
            <p:nvPr/>
          </p:nvSpPr>
          <p:spPr bwMode="auto">
            <a:xfrm>
              <a:off x="2815" y="1862"/>
              <a:ext cx="54" cy="1"/>
            </a:xfrm>
            <a:prstGeom prst="line">
              <a:avLst/>
            </a:prstGeom>
            <a:noFill/>
            <a:ln w="38100">
              <a:solidFill>
                <a:srgbClr val="00FFFF"/>
              </a:solidFill>
              <a:round/>
              <a:headEnd/>
              <a:tailEnd/>
            </a:ln>
            <a:effectLst/>
          </p:spPr>
          <p:txBody>
            <a:bodyPr/>
            <a:lstStyle/>
            <a:p>
              <a:endParaRPr lang="en-US"/>
            </a:p>
          </p:txBody>
        </p:sp>
        <p:sp>
          <p:nvSpPr>
            <p:cNvPr id="178513" name="Line 337"/>
            <p:cNvSpPr>
              <a:spLocks noChangeShapeType="1"/>
            </p:cNvSpPr>
            <p:nvPr/>
          </p:nvSpPr>
          <p:spPr bwMode="auto">
            <a:xfrm>
              <a:off x="2869" y="1862"/>
              <a:ext cx="55" cy="1"/>
            </a:xfrm>
            <a:prstGeom prst="line">
              <a:avLst/>
            </a:prstGeom>
            <a:noFill/>
            <a:ln w="38100">
              <a:solidFill>
                <a:srgbClr val="00FFFF"/>
              </a:solidFill>
              <a:round/>
              <a:headEnd/>
              <a:tailEnd/>
            </a:ln>
            <a:effectLst/>
          </p:spPr>
          <p:txBody>
            <a:bodyPr/>
            <a:lstStyle/>
            <a:p>
              <a:endParaRPr lang="en-US"/>
            </a:p>
          </p:txBody>
        </p:sp>
        <p:sp>
          <p:nvSpPr>
            <p:cNvPr id="178514" name="Line 338"/>
            <p:cNvSpPr>
              <a:spLocks noChangeShapeType="1"/>
            </p:cNvSpPr>
            <p:nvPr/>
          </p:nvSpPr>
          <p:spPr bwMode="auto">
            <a:xfrm>
              <a:off x="2924" y="1862"/>
              <a:ext cx="48" cy="1"/>
            </a:xfrm>
            <a:prstGeom prst="line">
              <a:avLst/>
            </a:prstGeom>
            <a:noFill/>
            <a:ln w="38100">
              <a:solidFill>
                <a:srgbClr val="00FFFF"/>
              </a:solidFill>
              <a:round/>
              <a:headEnd/>
              <a:tailEnd/>
            </a:ln>
            <a:effectLst/>
          </p:spPr>
          <p:txBody>
            <a:bodyPr/>
            <a:lstStyle/>
            <a:p>
              <a:endParaRPr lang="en-US"/>
            </a:p>
          </p:txBody>
        </p:sp>
        <p:sp>
          <p:nvSpPr>
            <p:cNvPr id="178515" name="Line 339"/>
            <p:cNvSpPr>
              <a:spLocks noChangeShapeType="1"/>
            </p:cNvSpPr>
            <p:nvPr/>
          </p:nvSpPr>
          <p:spPr bwMode="auto">
            <a:xfrm>
              <a:off x="2972" y="1862"/>
              <a:ext cx="54" cy="1"/>
            </a:xfrm>
            <a:prstGeom prst="line">
              <a:avLst/>
            </a:prstGeom>
            <a:noFill/>
            <a:ln w="38100">
              <a:solidFill>
                <a:srgbClr val="00FFFF"/>
              </a:solidFill>
              <a:round/>
              <a:headEnd/>
              <a:tailEnd/>
            </a:ln>
            <a:effectLst/>
          </p:spPr>
          <p:txBody>
            <a:bodyPr/>
            <a:lstStyle/>
            <a:p>
              <a:endParaRPr lang="en-US"/>
            </a:p>
          </p:txBody>
        </p:sp>
        <p:sp>
          <p:nvSpPr>
            <p:cNvPr id="178516" name="Line 340"/>
            <p:cNvSpPr>
              <a:spLocks noChangeShapeType="1"/>
            </p:cNvSpPr>
            <p:nvPr/>
          </p:nvSpPr>
          <p:spPr bwMode="auto">
            <a:xfrm>
              <a:off x="3026" y="1862"/>
              <a:ext cx="54" cy="1"/>
            </a:xfrm>
            <a:prstGeom prst="line">
              <a:avLst/>
            </a:prstGeom>
            <a:noFill/>
            <a:ln w="38100">
              <a:solidFill>
                <a:srgbClr val="00FFFF"/>
              </a:solidFill>
              <a:round/>
              <a:headEnd/>
              <a:tailEnd/>
            </a:ln>
            <a:effectLst/>
          </p:spPr>
          <p:txBody>
            <a:bodyPr/>
            <a:lstStyle/>
            <a:p>
              <a:endParaRPr lang="en-US"/>
            </a:p>
          </p:txBody>
        </p:sp>
        <p:sp>
          <p:nvSpPr>
            <p:cNvPr id="178517" name="Line 341"/>
            <p:cNvSpPr>
              <a:spLocks noChangeShapeType="1"/>
            </p:cNvSpPr>
            <p:nvPr/>
          </p:nvSpPr>
          <p:spPr bwMode="auto">
            <a:xfrm>
              <a:off x="3080" y="1862"/>
              <a:ext cx="54" cy="1"/>
            </a:xfrm>
            <a:prstGeom prst="line">
              <a:avLst/>
            </a:prstGeom>
            <a:noFill/>
            <a:ln w="38100">
              <a:solidFill>
                <a:srgbClr val="00FFFF"/>
              </a:solidFill>
              <a:round/>
              <a:headEnd/>
              <a:tailEnd/>
            </a:ln>
            <a:effectLst/>
          </p:spPr>
          <p:txBody>
            <a:bodyPr/>
            <a:lstStyle/>
            <a:p>
              <a:endParaRPr lang="en-US"/>
            </a:p>
          </p:txBody>
        </p:sp>
        <p:sp>
          <p:nvSpPr>
            <p:cNvPr id="178518" name="Line 342"/>
            <p:cNvSpPr>
              <a:spLocks noChangeShapeType="1"/>
            </p:cNvSpPr>
            <p:nvPr/>
          </p:nvSpPr>
          <p:spPr bwMode="auto">
            <a:xfrm>
              <a:off x="3134" y="1862"/>
              <a:ext cx="54" cy="1"/>
            </a:xfrm>
            <a:prstGeom prst="line">
              <a:avLst/>
            </a:prstGeom>
            <a:noFill/>
            <a:ln w="38100">
              <a:solidFill>
                <a:srgbClr val="00FFFF"/>
              </a:solidFill>
              <a:round/>
              <a:headEnd/>
              <a:tailEnd/>
            </a:ln>
            <a:effectLst/>
          </p:spPr>
          <p:txBody>
            <a:bodyPr/>
            <a:lstStyle/>
            <a:p>
              <a:endParaRPr lang="en-US"/>
            </a:p>
          </p:txBody>
        </p:sp>
        <p:sp>
          <p:nvSpPr>
            <p:cNvPr id="178519" name="Line 343"/>
            <p:cNvSpPr>
              <a:spLocks noChangeShapeType="1"/>
            </p:cNvSpPr>
            <p:nvPr/>
          </p:nvSpPr>
          <p:spPr bwMode="auto">
            <a:xfrm>
              <a:off x="3188" y="1862"/>
              <a:ext cx="54" cy="1"/>
            </a:xfrm>
            <a:prstGeom prst="line">
              <a:avLst/>
            </a:prstGeom>
            <a:noFill/>
            <a:ln w="38100">
              <a:solidFill>
                <a:srgbClr val="00FFFF"/>
              </a:solidFill>
              <a:round/>
              <a:headEnd/>
              <a:tailEnd/>
            </a:ln>
            <a:effectLst/>
          </p:spPr>
          <p:txBody>
            <a:bodyPr/>
            <a:lstStyle/>
            <a:p>
              <a:endParaRPr lang="en-US"/>
            </a:p>
          </p:txBody>
        </p:sp>
        <p:sp>
          <p:nvSpPr>
            <p:cNvPr id="178520" name="Line 344"/>
            <p:cNvSpPr>
              <a:spLocks noChangeShapeType="1"/>
            </p:cNvSpPr>
            <p:nvPr/>
          </p:nvSpPr>
          <p:spPr bwMode="auto">
            <a:xfrm>
              <a:off x="3242" y="1862"/>
              <a:ext cx="48" cy="1"/>
            </a:xfrm>
            <a:prstGeom prst="line">
              <a:avLst/>
            </a:prstGeom>
            <a:noFill/>
            <a:ln w="38100">
              <a:solidFill>
                <a:srgbClr val="00FFFF"/>
              </a:solidFill>
              <a:round/>
              <a:headEnd/>
              <a:tailEnd/>
            </a:ln>
            <a:effectLst/>
          </p:spPr>
          <p:txBody>
            <a:bodyPr/>
            <a:lstStyle/>
            <a:p>
              <a:endParaRPr lang="en-US"/>
            </a:p>
          </p:txBody>
        </p:sp>
        <p:sp>
          <p:nvSpPr>
            <p:cNvPr id="178521" name="Line 345"/>
            <p:cNvSpPr>
              <a:spLocks noChangeShapeType="1"/>
            </p:cNvSpPr>
            <p:nvPr/>
          </p:nvSpPr>
          <p:spPr bwMode="auto">
            <a:xfrm>
              <a:off x="3290" y="1862"/>
              <a:ext cx="54" cy="1"/>
            </a:xfrm>
            <a:prstGeom prst="line">
              <a:avLst/>
            </a:prstGeom>
            <a:noFill/>
            <a:ln w="38100">
              <a:solidFill>
                <a:srgbClr val="00FFFF"/>
              </a:solidFill>
              <a:round/>
              <a:headEnd/>
              <a:tailEnd/>
            </a:ln>
            <a:effectLst/>
          </p:spPr>
          <p:txBody>
            <a:bodyPr/>
            <a:lstStyle/>
            <a:p>
              <a:endParaRPr lang="en-US"/>
            </a:p>
          </p:txBody>
        </p:sp>
        <p:sp>
          <p:nvSpPr>
            <p:cNvPr id="178522" name="Line 346"/>
            <p:cNvSpPr>
              <a:spLocks noChangeShapeType="1"/>
            </p:cNvSpPr>
            <p:nvPr/>
          </p:nvSpPr>
          <p:spPr bwMode="auto">
            <a:xfrm>
              <a:off x="3344" y="1862"/>
              <a:ext cx="54" cy="1"/>
            </a:xfrm>
            <a:prstGeom prst="line">
              <a:avLst/>
            </a:prstGeom>
            <a:noFill/>
            <a:ln w="38100">
              <a:solidFill>
                <a:srgbClr val="00FFFF"/>
              </a:solidFill>
              <a:round/>
              <a:headEnd/>
              <a:tailEnd/>
            </a:ln>
            <a:effectLst/>
          </p:spPr>
          <p:txBody>
            <a:bodyPr/>
            <a:lstStyle/>
            <a:p>
              <a:endParaRPr lang="en-US"/>
            </a:p>
          </p:txBody>
        </p:sp>
        <p:sp>
          <p:nvSpPr>
            <p:cNvPr id="178523" name="Line 347"/>
            <p:cNvSpPr>
              <a:spLocks noChangeShapeType="1"/>
            </p:cNvSpPr>
            <p:nvPr/>
          </p:nvSpPr>
          <p:spPr bwMode="auto">
            <a:xfrm>
              <a:off x="3398" y="1862"/>
              <a:ext cx="54" cy="1"/>
            </a:xfrm>
            <a:prstGeom prst="line">
              <a:avLst/>
            </a:prstGeom>
            <a:noFill/>
            <a:ln w="38100">
              <a:solidFill>
                <a:srgbClr val="00FFFF"/>
              </a:solidFill>
              <a:round/>
              <a:headEnd/>
              <a:tailEnd/>
            </a:ln>
            <a:effectLst/>
          </p:spPr>
          <p:txBody>
            <a:bodyPr/>
            <a:lstStyle/>
            <a:p>
              <a:endParaRPr lang="en-US"/>
            </a:p>
          </p:txBody>
        </p:sp>
        <p:sp>
          <p:nvSpPr>
            <p:cNvPr id="178524" name="Line 348"/>
            <p:cNvSpPr>
              <a:spLocks noChangeShapeType="1"/>
            </p:cNvSpPr>
            <p:nvPr/>
          </p:nvSpPr>
          <p:spPr bwMode="auto">
            <a:xfrm>
              <a:off x="3452" y="1862"/>
              <a:ext cx="54" cy="1"/>
            </a:xfrm>
            <a:prstGeom prst="line">
              <a:avLst/>
            </a:prstGeom>
            <a:noFill/>
            <a:ln w="38100">
              <a:solidFill>
                <a:srgbClr val="00FFFF"/>
              </a:solidFill>
              <a:round/>
              <a:headEnd/>
              <a:tailEnd/>
            </a:ln>
            <a:effectLst/>
          </p:spPr>
          <p:txBody>
            <a:bodyPr/>
            <a:lstStyle/>
            <a:p>
              <a:endParaRPr lang="en-US"/>
            </a:p>
          </p:txBody>
        </p:sp>
        <p:sp>
          <p:nvSpPr>
            <p:cNvPr id="178525" name="Freeform 349"/>
            <p:cNvSpPr>
              <a:spLocks/>
            </p:cNvSpPr>
            <p:nvPr/>
          </p:nvSpPr>
          <p:spPr bwMode="auto">
            <a:xfrm>
              <a:off x="3506" y="1862"/>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00FFFF"/>
              </a:solidFill>
              <a:prstDash val="solid"/>
              <a:round/>
              <a:headEnd/>
              <a:tailEnd/>
            </a:ln>
            <a:effectLst/>
          </p:spPr>
          <p:txBody>
            <a:bodyPr/>
            <a:lstStyle/>
            <a:p>
              <a:endParaRPr lang="en-US"/>
            </a:p>
          </p:txBody>
        </p:sp>
        <p:sp>
          <p:nvSpPr>
            <p:cNvPr id="178526" name="Line 350"/>
            <p:cNvSpPr>
              <a:spLocks noChangeShapeType="1"/>
            </p:cNvSpPr>
            <p:nvPr/>
          </p:nvSpPr>
          <p:spPr bwMode="auto">
            <a:xfrm>
              <a:off x="3560" y="1868"/>
              <a:ext cx="54" cy="1"/>
            </a:xfrm>
            <a:prstGeom prst="line">
              <a:avLst/>
            </a:prstGeom>
            <a:noFill/>
            <a:ln w="38100">
              <a:solidFill>
                <a:srgbClr val="00FFFF"/>
              </a:solidFill>
              <a:round/>
              <a:headEnd/>
              <a:tailEnd/>
            </a:ln>
            <a:effectLst/>
          </p:spPr>
          <p:txBody>
            <a:bodyPr/>
            <a:lstStyle/>
            <a:p>
              <a:endParaRPr lang="en-US"/>
            </a:p>
          </p:txBody>
        </p:sp>
        <p:sp>
          <p:nvSpPr>
            <p:cNvPr id="178527" name="Line 351"/>
            <p:cNvSpPr>
              <a:spLocks noChangeShapeType="1"/>
            </p:cNvSpPr>
            <p:nvPr/>
          </p:nvSpPr>
          <p:spPr bwMode="auto">
            <a:xfrm>
              <a:off x="3614" y="1868"/>
              <a:ext cx="48" cy="1"/>
            </a:xfrm>
            <a:prstGeom prst="line">
              <a:avLst/>
            </a:prstGeom>
            <a:noFill/>
            <a:ln w="38100">
              <a:solidFill>
                <a:srgbClr val="00FFFF"/>
              </a:solidFill>
              <a:round/>
              <a:headEnd/>
              <a:tailEnd/>
            </a:ln>
            <a:effectLst/>
          </p:spPr>
          <p:txBody>
            <a:bodyPr/>
            <a:lstStyle/>
            <a:p>
              <a:endParaRPr lang="en-US"/>
            </a:p>
          </p:txBody>
        </p:sp>
        <p:sp>
          <p:nvSpPr>
            <p:cNvPr id="178528" name="Line 352"/>
            <p:cNvSpPr>
              <a:spLocks noChangeShapeType="1"/>
            </p:cNvSpPr>
            <p:nvPr/>
          </p:nvSpPr>
          <p:spPr bwMode="auto">
            <a:xfrm>
              <a:off x="3662" y="1868"/>
              <a:ext cx="54" cy="1"/>
            </a:xfrm>
            <a:prstGeom prst="line">
              <a:avLst/>
            </a:prstGeom>
            <a:noFill/>
            <a:ln w="38100">
              <a:solidFill>
                <a:srgbClr val="00FFFF"/>
              </a:solidFill>
              <a:round/>
              <a:headEnd/>
              <a:tailEnd/>
            </a:ln>
            <a:effectLst/>
          </p:spPr>
          <p:txBody>
            <a:bodyPr/>
            <a:lstStyle/>
            <a:p>
              <a:endParaRPr lang="en-US"/>
            </a:p>
          </p:txBody>
        </p:sp>
        <p:sp>
          <p:nvSpPr>
            <p:cNvPr id="178529" name="Line 353"/>
            <p:cNvSpPr>
              <a:spLocks noChangeShapeType="1"/>
            </p:cNvSpPr>
            <p:nvPr/>
          </p:nvSpPr>
          <p:spPr bwMode="auto">
            <a:xfrm>
              <a:off x="3716" y="1868"/>
              <a:ext cx="54" cy="1"/>
            </a:xfrm>
            <a:prstGeom prst="line">
              <a:avLst/>
            </a:prstGeom>
            <a:noFill/>
            <a:ln w="38100">
              <a:solidFill>
                <a:srgbClr val="00FFFF"/>
              </a:solidFill>
              <a:round/>
              <a:headEnd/>
              <a:tailEnd/>
            </a:ln>
            <a:effectLst/>
          </p:spPr>
          <p:txBody>
            <a:bodyPr/>
            <a:lstStyle/>
            <a:p>
              <a:endParaRPr lang="en-US"/>
            </a:p>
          </p:txBody>
        </p:sp>
        <p:sp>
          <p:nvSpPr>
            <p:cNvPr id="178530" name="Line 354"/>
            <p:cNvSpPr>
              <a:spLocks noChangeShapeType="1"/>
            </p:cNvSpPr>
            <p:nvPr/>
          </p:nvSpPr>
          <p:spPr bwMode="auto">
            <a:xfrm>
              <a:off x="3770" y="1868"/>
              <a:ext cx="54" cy="1"/>
            </a:xfrm>
            <a:prstGeom prst="line">
              <a:avLst/>
            </a:prstGeom>
            <a:noFill/>
            <a:ln w="38100">
              <a:solidFill>
                <a:srgbClr val="00FFFF"/>
              </a:solidFill>
              <a:round/>
              <a:headEnd/>
              <a:tailEnd/>
            </a:ln>
            <a:effectLst/>
          </p:spPr>
          <p:txBody>
            <a:bodyPr/>
            <a:lstStyle/>
            <a:p>
              <a:endParaRPr lang="en-US"/>
            </a:p>
          </p:txBody>
        </p:sp>
        <p:sp>
          <p:nvSpPr>
            <p:cNvPr id="178531" name="Line 355"/>
            <p:cNvSpPr>
              <a:spLocks noChangeShapeType="1"/>
            </p:cNvSpPr>
            <p:nvPr/>
          </p:nvSpPr>
          <p:spPr bwMode="auto">
            <a:xfrm>
              <a:off x="3824" y="1868"/>
              <a:ext cx="54" cy="1"/>
            </a:xfrm>
            <a:prstGeom prst="line">
              <a:avLst/>
            </a:prstGeom>
            <a:noFill/>
            <a:ln w="38100">
              <a:solidFill>
                <a:srgbClr val="00FFFF"/>
              </a:solidFill>
              <a:round/>
              <a:headEnd/>
              <a:tailEnd/>
            </a:ln>
            <a:effectLst/>
          </p:spPr>
          <p:txBody>
            <a:bodyPr/>
            <a:lstStyle/>
            <a:p>
              <a:endParaRPr lang="en-US"/>
            </a:p>
          </p:txBody>
        </p:sp>
        <p:sp>
          <p:nvSpPr>
            <p:cNvPr id="178532" name="Line 356"/>
            <p:cNvSpPr>
              <a:spLocks noChangeShapeType="1"/>
            </p:cNvSpPr>
            <p:nvPr/>
          </p:nvSpPr>
          <p:spPr bwMode="auto">
            <a:xfrm>
              <a:off x="3878" y="1868"/>
              <a:ext cx="54" cy="1"/>
            </a:xfrm>
            <a:prstGeom prst="line">
              <a:avLst/>
            </a:prstGeom>
            <a:noFill/>
            <a:ln w="38100">
              <a:solidFill>
                <a:srgbClr val="00FFFF"/>
              </a:solidFill>
              <a:round/>
              <a:headEnd/>
              <a:tailEnd/>
            </a:ln>
            <a:effectLst/>
          </p:spPr>
          <p:txBody>
            <a:bodyPr/>
            <a:lstStyle/>
            <a:p>
              <a:endParaRPr lang="en-US"/>
            </a:p>
          </p:txBody>
        </p:sp>
        <p:sp>
          <p:nvSpPr>
            <p:cNvPr id="178533" name="Line 357"/>
            <p:cNvSpPr>
              <a:spLocks noChangeShapeType="1"/>
            </p:cNvSpPr>
            <p:nvPr/>
          </p:nvSpPr>
          <p:spPr bwMode="auto">
            <a:xfrm>
              <a:off x="3932" y="1868"/>
              <a:ext cx="54" cy="1"/>
            </a:xfrm>
            <a:prstGeom prst="line">
              <a:avLst/>
            </a:prstGeom>
            <a:noFill/>
            <a:ln w="38100">
              <a:solidFill>
                <a:srgbClr val="00FFFF"/>
              </a:solidFill>
              <a:round/>
              <a:headEnd/>
              <a:tailEnd/>
            </a:ln>
            <a:effectLst/>
          </p:spPr>
          <p:txBody>
            <a:bodyPr/>
            <a:lstStyle/>
            <a:p>
              <a:endParaRPr lang="en-US"/>
            </a:p>
          </p:txBody>
        </p:sp>
        <p:sp>
          <p:nvSpPr>
            <p:cNvPr id="178534" name="Line 358"/>
            <p:cNvSpPr>
              <a:spLocks noChangeShapeType="1"/>
            </p:cNvSpPr>
            <p:nvPr/>
          </p:nvSpPr>
          <p:spPr bwMode="auto">
            <a:xfrm>
              <a:off x="3986" y="1868"/>
              <a:ext cx="48" cy="1"/>
            </a:xfrm>
            <a:prstGeom prst="line">
              <a:avLst/>
            </a:prstGeom>
            <a:noFill/>
            <a:ln w="38100">
              <a:solidFill>
                <a:srgbClr val="00FFFF"/>
              </a:solidFill>
              <a:round/>
              <a:headEnd/>
              <a:tailEnd/>
            </a:ln>
            <a:effectLst/>
          </p:spPr>
          <p:txBody>
            <a:bodyPr/>
            <a:lstStyle/>
            <a:p>
              <a:endParaRPr lang="en-US"/>
            </a:p>
          </p:txBody>
        </p:sp>
        <p:sp>
          <p:nvSpPr>
            <p:cNvPr id="178535" name="Line 359"/>
            <p:cNvSpPr>
              <a:spLocks noChangeShapeType="1"/>
            </p:cNvSpPr>
            <p:nvPr/>
          </p:nvSpPr>
          <p:spPr bwMode="auto">
            <a:xfrm>
              <a:off x="4034" y="1868"/>
              <a:ext cx="54" cy="1"/>
            </a:xfrm>
            <a:prstGeom prst="line">
              <a:avLst/>
            </a:prstGeom>
            <a:noFill/>
            <a:ln w="38100">
              <a:solidFill>
                <a:srgbClr val="00FFFF"/>
              </a:solidFill>
              <a:round/>
              <a:headEnd/>
              <a:tailEnd/>
            </a:ln>
            <a:effectLst/>
          </p:spPr>
          <p:txBody>
            <a:bodyPr/>
            <a:lstStyle/>
            <a:p>
              <a:endParaRPr lang="en-US"/>
            </a:p>
          </p:txBody>
        </p:sp>
        <p:sp>
          <p:nvSpPr>
            <p:cNvPr id="178536" name="Line 360"/>
            <p:cNvSpPr>
              <a:spLocks noChangeShapeType="1"/>
            </p:cNvSpPr>
            <p:nvPr/>
          </p:nvSpPr>
          <p:spPr bwMode="auto">
            <a:xfrm>
              <a:off x="4088" y="1868"/>
              <a:ext cx="54" cy="1"/>
            </a:xfrm>
            <a:prstGeom prst="line">
              <a:avLst/>
            </a:prstGeom>
            <a:noFill/>
            <a:ln w="38100">
              <a:solidFill>
                <a:srgbClr val="00FFFF"/>
              </a:solidFill>
              <a:round/>
              <a:headEnd/>
              <a:tailEnd/>
            </a:ln>
            <a:effectLst/>
          </p:spPr>
          <p:txBody>
            <a:bodyPr/>
            <a:lstStyle/>
            <a:p>
              <a:endParaRPr lang="en-US"/>
            </a:p>
          </p:txBody>
        </p:sp>
        <p:sp>
          <p:nvSpPr>
            <p:cNvPr id="178537" name="Line 361"/>
            <p:cNvSpPr>
              <a:spLocks noChangeShapeType="1"/>
            </p:cNvSpPr>
            <p:nvPr/>
          </p:nvSpPr>
          <p:spPr bwMode="auto">
            <a:xfrm>
              <a:off x="4142" y="1868"/>
              <a:ext cx="54" cy="1"/>
            </a:xfrm>
            <a:prstGeom prst="line">
              <a:avLst/>
            </a:prstGeom>
            <a:noFill/>
            <a:ln w="38100">
              <a:solidFill>
                <a:srgbClr val="00FFFF"/>
              </a:solidFill>
              <a:round/>
              <a:headEnd/>
              <a:tailEnd/>
            </a:ln>
            <a:effectLst/>
          </p:spPr>
          <p:txBody>
            <a:bodyPr/>
            <a:lstStyle/>
            <a:p>
              <a:endParaRPr lang="en-US"/>
            </a:p>
          </p:txBody>
        </p:sp>
        <p:sp>
          <p:nvSpPr>
            <p:cNvPr id="178538" name="Line 362"/>
            <p:cNvSpPr>
              <a:spLocks noChangeShapeType="1"/>
            </p:cNvSpPr>
            <p:nvPr/>
          </p:nvSpPr>
          <p:spPr bwMode="auto">
            <a:xfrm>
              <a:off x="4196" y="1868"/>
              <a:ext cx="54" cy="1"/>
            </a:xfrm>
            <a:prstGeom prst="line">
              <a:avLst/>
            </a:prstGeom>
            <a:noFill/>
            <a:ln w="38100">
              <a:solidFill>
                <a:srgbClr val="00FFFF"/>
              </a:solidFill>
              <a:round/>
              <a:headEnd/>
              <a:tailEnd/>
            </a:ln>
            <a:effectLst/>
          </p:spPr>
          <p:txBody>
            <a:bodyPr/>
            <a:lstStyle/>
            <a:p>
              <a:endParaRPr lang="en-US"/>
            </a:p>
          </p:txBody>
        </p:sp>
        <p:sp>
          <p:nvSpPr>
            <p:cNvPr id="178539" name="Line 363"/>
            <p:cNvSpPr>
              <a:spLocks noChangeShapeType="1"/>
            </p:cNvSpPr>
            <p:nvPr/>
          </p:nvSpPr>
          <p:spPr bwMode="auto">
            <a:xfrm>
              <a:off x="4250" y="1868"/>
              <a:ext cx="54" cy="1"/>
            </a:xfrm>
            <a:prstGeom prst="line">
              <a:avLst/>
            </a:prstGeom>
            <a:noFill/>
            <a:ln w="38100">
              <a:solidFill>
                <a:srgbClr val="00FFFF"/>
              </a:solidFill>
              <a:round/>
              <a:headEnd/>
              <a:tailEnd/>
            </a:ln>
            <a:effectLst/>
          </p:spPr>
          <p:txBody>
            <a:bodyPr/>
            <a:lstStyle/>
            <a:p>
              <a:endParaRPr lang="en-US"/>
            </a:p>
          </p:txBody>
        </p:sp>
        <p:sp>
          <p:nvSpPr>
            <p:cNvPr id="178540" name="Line 364"/>
            <p:cNvSpPr>
              <a:spLocks noChangeShapeType="1"/>
            </p:cNvSpPr>
            <p:nvPr/>
          </p:nvSpPr>
          <p:spPr bwMode="auto">
            <a:xfrm>
              <a:off x="4304" y="1868"/>
              <a:ext cx="54" cy="1"/>
            </a:xfrm>
            <a:prstGeom prst="line">
              <a:avLst/>
            </a:prstGeom>
            <a:noFill/>
            <a:ln w="38100">
              <a:solidFill>
                <a:srgbClr val="00FFFF"/>
              </a:solidFill>
              <a:round/>
              <a:headEnd/>
              <a:tailEnd/>
            </a:ln>
            <a:effectLst/>
          </p:spPr>
          <p:txBody>
            <a:bodyPr/>
            <a:lstStyle/>
            <a:p>
              <a:endParaRPr lang="en-US"/>
            </a:p>
          </p:txBody>
        </p:sp>
        <p:sp>
          <p:nvSpPr>
            <p:cNvPr id="178541" name="Line 365"/>
            <p:cNvSpPr>
              <a:spLocks noChangeShapeType="1"/>
            </p:cNvSpPr>
            <p:nvPr/>
          </p:nvSpPr>
          <p:spPr bwMode="auto">
            <a:xfrm>
              <a:off x="4358" y="1868"/>
              <a:ext cx="48" cy="1"/>
            </a:xfrm>
            <a:prstGeom prst="line">
              <a:avLst/>
            </a:prstGeom>
            <a:noFill/>
            <a:ln w="38100">
              <a:solidFill>
                <a:srgbClr val="00FFFF"/>
              </a:solidFill>
              <a:round/>
              <a:headEnd/>
              <a:tailEnd/>
            </a:ln>
            <a:effectLst/>
          </p:spPr>
          <p:txBody>
            <a:bodyPr/>
            <a:lstStyle/>
            <a:p>
              <a:endParaRPr lang="en-US"/>
            </a:p>
          </p:txBody>
        </p:sp>
        <p:sp>
          <p:nvSpPr>
            <p:cNvPr id="178542" name="Line 366"/>
            <p:cNvSpPr>
              <a:spLocks noChangeShapeType="1"/>
            </p:cNvSpPr>
            <p:nvPr/>
          </p:nvSpPr>
          <p:spPr bwMode="auto">
            <a:xfrm>
              <a:off x="4406" y="1868"/>
              <a:ext cx="54" cy="1"/>
            </a:xfrm>
            <a:prstGeom prst="line">
              <a:avLst/>
            </a:prstGeom>
            <a:noFill/>
            <a:ln w="38100">
              <a:solidFill>
                <a:srgbClr val="00FFFF"/>
              </a:solidFill>
              <a:round/>
              <a:headEnd/>
              <a:tailEnd/>
            </a:ln>
            <a:effectLst/>
          </p:spPr>
          <p:txBody>
            <a:bodyPr/>
            <a:lstStyle/>
            <a:p>
              <a:endParaRPr lang="en-US"/>
            </a:p>
          </p:txBody>
        </p:sp>
        <p:sp>
          <p:nvSpPr>
            <p:cNvPr id="178543" name="Line 367"/>
            <p:cNvSpPr>
              <a:spLocks noChangeShapeType="1"/>
            </p:cNvSpPr>
            <p:nvPr/>
          </p:nvSpPr>
          <p:spPr bwMode="auto">
            <a:xfrm>
              <a:off x="4460" y="1868"/>
              <a:ext cx="54" cy="1"/>
            </a:xfrm>
            <a:prstGeom prst="line">
              <a:avLst/>
            </a:prstGeom>
            <a:noFill/>
            <a:ln w="38100">
              <a:solidFill>
                <a:srgbClr val="00FFFF"/>
              </a:solidFill>
              <a:round/>
              <a:headEnd/>
              <a:tailEnd/>
            </a:ln>
            <a:effectLst/>
          </p:spPr>
          <p:txBody>
            <a:bodyPr/>
            <a:lstStyle/>
            <a:p>
              <a:endParaRPr lang="en-US"/>
            </a:p>
          </p:txBody>
        </p:sp>
        <p:sp>
          <p:nvSpPr>
            <p:cNvPr id="178544" name="Line 368"/>
            <p:cNvSpPr>
              <a:spLocks noChangeShapeType="1"/>
            </p:cNvSpPr>
            <p:nvPr/>
          </p:nvSpPr>
          <p:spPr bwMode="auto">
            <a:xfrm>
              <a:off x="4514" y="1868"/>
              <a:ext cx="54" cy="1"/>
            </a:xfrm>
            <a:prstGeom prst="line">
              <a:avLst/>
            </a:prstGeom>
            <a:noFill/>
            <a:ln w="38100">
              <a:solidFill>
                <a:srgbClr val="00FFFF"/>
              </a:solidFill>
              <a:round/>
              <a:headEnd/>
              <a:tailEnd/>
            </a:ln>
            <a:effectLst/>
          </p:spPr>
          <p:txBody>
            <a:bodyPr/>
            <a:lstStyle/>
            <a:p>
              <a:endParaRPr lang="en-US"/>
            </a:p>
          </p:txBody>
        </p:sp>
        <p:sp>
          <p:nvSpPr>
            <p:cNvPr id="178545" name="Line 369"/>
            <p:cNvSpPr>
              <a:spLocks noChangeShapeType="1"/>
            </p:cNvSpPr>
            <p:nvPr/>
          </p:nvSpPr>
          <p:spPr bwMode="auto">
            <a:xfrm>
              <a:off x="4568" y="1868"/>
              <a:ext cx="54" cy="1"/>
            </a:xfrm>
            <a:prstGeom prst="line">
              <a:avLst/>
            </a:prstGeom>
            <a:noFill/>
            <a:ln w="38100">
              <a:solidFill>
                <a:srgbClr val="00FFFF"/>
              </a:solidFill>
              <a:round/>
              <a:headEnd/>
              <a:tailEnd/>
            </a:ln>
            <a:effectLst/>
          </p:spPr>
          <p:txBody>
            <a:bodyPr/>
            <a:lstStyle/>
            <a:p>
              <a:endParaRPr lang="en-US"/>
            </a:p>
          </p:txBody>
        </p:sp>
        <p:sp>
          <p:nvSpPr>
            <p:cNvPr id="178546" name="Line 370"/>
            <p:cNvSpPr>
              <a:spLocks noChangeShapeType="1"/>
            </p:cNvSpPr>
            <p:nvPr/>
          </p:nvSpPr>
          <p:spPr bwMode="auto">
            <a:xfrm>
              <a:off x="1537" y="1778"/>
              <a:ext cx="54" cy="36"/>
            </a:xfrm>
            <a:prstGeom prst="line">
              <a:avLst/>
            </a:prstGeom>
            <a:noFill/>
            <a:ln w="38100">
              <a:solidFill>
                <a:srgbClr val="800080"/>
              </a:solidFill>
              <a:round/>
              <a:headEnd/>
              <a:tailEnd/>
            </a:ln>
            <a:effectLst/>
          </p:spPr>
          <p:txBody>
            <a:bodyPr/>
            <a:lstStyle/>
            <a:p>
              <a:endParaRPr lang="en-US"/>
            </a:p>
          </p:txBody>
        </p:sp>
        <p:sp>
          <p:nvSpPr>
            <p:cNvPr id="178547" name="Line 371"/>
            <p:cNvSpPr>
              <a:spLocks noChangeShapeType="1"/>
            </p:cNvSpPr>
            <p:nvPr/>
          </p:nvSpPr>
          <p:spPr bwMode="auto">
            <a:xfrm>
              <a:off x="1591" y="1814"/>
              <a:ext cx="54" cy="30"/>
            </a:xfrm>
            <a:prstGeom prst="line">
              <a:avLst/>
            </a:prstGeom>
            <a:noFill/>
            <a:ln w="38100">
              <a:solidFill>
                <a:srgbClr val="800080"/>
              </a:solidFill>
              <a:round/>
              <a:headEnd/>
              <a:tailEnd/>
            </a:ln>
            <a:effectLst/>
          </p:spPr>
          <p:txBody>
            <a:bodyPr/>
            <a:lstStyle/>
            <a:p>
              <a:endParaRPr lang="en-US"/>
            </a:p>
          </p:txBody>
        </p:sp>
        <p:sp>
          <p:nvSpPr>
            <p:cNvPr id="178548" name="Line 372"/>
            <p:cNvSpPr>
              <a:spLocks noChangeShapeType="1"/>
            </p:cNvSpPr>
            <p:nvPr/>
          </p:nvSpPr>
          <p:spPr bwMode="auto">
            <a:xfrm>
              <a:off x="1645" y="1844"/>
              <a:ext cx="54" cy="30"/>
            </a:xfrm>
            <a:prstGeom prst="line">
              <a:avLst/>
            </a:prstGeom>
            <a:noFill/>
            <a:ln w="38100">
              <a:solidFill>
                <a:srgbClr val="800080"/>
              </a:solidFill>
              <a:round/>
              <a:headEnd/>
              <a:tailEnd/>
            </a:ln>
            <a:effectLst/>
          </p:spPr>
          <p:txBody>
            <a:bodyPr/>
            <a:lstStyle/>
            <a:p>
              <a:endParaRPr lang="en-US"/>
            </a:p>
          </p:txBody>
        </p:sp>
        <p:sp>
          <p:nvSpPr>
            <p:cNvPr id="178549" name="Line 373"/>
            <p:cNvSpPr>
              <a:spLocks noChangeShapeType="1"/>
            </p:cNvSpPr>
            <p:nvPr/>
          </p:nvSpPr>
          <p:spPr bwMode="auto">
            <a:xfrm>
              <a:off x="1699" y="1874"/>
              <a:ext cx="54" cy="24"/>
            </a:xfrm>
            <a:prstGeom prst="line">
              <a:avLst/>
            </a:prstGeom>
            <a:noFill/>
            <a:ln w="38100">
              <a:solidFill>
                <a:srgbClr val="800080"/>
              </a:solidFill>
              <a:round/>
              <a:headEnd/>
              <a:tailEnd/>
            </a:ln>
            <a:effectLst/>
          </p:spPr>
          <p:txBody>
            <a:bodyPr/>
            <a:lstStyle/>
            <a:p>
              <a:endParaRPr lang="en-US"/>
            </a:p>
          </p:txBody>
        </p:sp>
        <p:sp>
          <p:nvSpPr>
            <p:cNvPr id="178550" name="Line 374"/>
            <p:cNvSpPr>
              <a:spLocks noChangeShapeType="1"/>
            </p:cNvSpPr>
            <p:nvPr/>
          </p:nvSpPr>
          <p:spPr bwMode="auto">
            <a:xfrm>
              <a:off x="1753" y="1898"/>
              <a:ext cx="54" cy="18"/>
            </a:xfrm>
            <a:prstGeom prst="line">
              <a:avLst/>
            </a:prstGeom>
            <a:noFill/>
            <a:ln w="38100">
              <a:solidFill>
                <a:srgbClr val="800080"/>
              </a:solidFill>
              <a:round/>
              <a:headEnd/>
              <a:tailEnd/>
            </a:ln>
            <a:effectLst/>
          </p:spPr>
          <p:txBody>
            <a:bodyPr/>
            <a:lstStyle/>
            <a:p>
              <a:endParaRPr lang="en-US"/>
            </a:p>
          </p:txBody>
        </p:sp>
        <p:sp>
          <p:nvSpPr>
            <p:cNvPr id="178551" name="Line 375"/>
            <p:cNvSpPr>
              <a:spLocks noChangeShapeType="1"/>
            </p:cNvSpPr>
            <p:nvPr/>
          </p:nvSpPr>
          <p:spPr bwMode="auto">
            <a:xfrm>
              <a:off x="1807" y="1916"/>
              <a:ext cx="48" cy="18"/>
            </a:xfrm>
            <a:prstGeom prst="line">
              <a:avLst/>
            </a:prstGeom>
            <a:noFill/>
            <a:ln w="38100">
              <a:solidFill>
                <a:srgbClr val="800080"/>
              </a:solidFill>
              <a:round/>
              <a:headEnd/>
              <a:tailEnd/>
            </a:ln>
            <a:effectLst/>
          </p:spPr>
          <p:txBody>
            <a:bodyPr/>
            <a:lstStyle/>
            <a:p>
              <a:endParaRPr lang="en-US"/>
            </a:p>
          </p:txBody>
        </p:sp>
        <p:sp>
          <p:nvSpPr>
            <p:cNvPr id="178552" name="Line 376"/>
            <p:cNvSpPr>
              <a:spLocks noChangeShapeType="1"/>
            </p:cNvSpPr>
            <p:nvPr/>
          </p:nvSpPr>
          <p:spPr bwMode="auto">
            <a:xfrm>
              <a:off x="1855" y="1934"/>
              <a:ext cx="54" cy="18"/>
            </a:xfrm>
            <a:prstGeom prst="line">
              <a:avLst/>
            </a:prstGeom>
            <a:noFill/>
            <a:ln w="38100">
              <a:solidFill>
                <a:srgbClr val="800080"/>
              </a:solidFill>
              <a:round/>
              <a:headEnd/>
              <a:tailEnd/>
            </a:ln>
            <a:effectLst/>
          </p:spPr>
          <p:txBody>
            <a:bodyPr/>
            <a:lstStyle/>
            <a:p>
              <a:endParaRPr lang="en-US"/>
            </a:p>
          </p:txBody>
        </p:sp>
        <p:sp>
          <p:nvSpPr>
            <p:cNvPr id="178553" name="Line 377"/>
            <p:cNvSpPr>
              <a:spLocks noChangeShapeType="1"/>
            </p:cNvSpPr>
            <p:nvPr/>
          </p:nvSpPr>
          <p:spPr bwMode="auto">
            <a:xfrm>
              <a:off x="1909" y="1952"/>
              <a:ext cx="54" cy="12"/>
            </a:xfrm>
            <a:prstGeom prst="line">
              <a:avLst/>
            </a:prstGeom>
            <a:noFill/>
            <a:ln w="38100">
              <a:solidFill>
                <a:srgbClr val="800080"/>
              </a:solidFill>
              <a:round/>
              <a:headEnd/>
              <a:tailEnd/>
            </a:ln>
            <a:effectLst/>
          </p:spPr>
          <p:txBody>
            <a:bodyPr/>
            <a:lstStyle/>
            <a:p>
              <a:endParaRPr lang="en-US"/>
            </a:p>
          </p:txBody>
        </p:sp>
        <p:sp>
          <p:nvSpPr>
            <p:cNvPr id="178554" name="Line 378"/>
            <p:cNvSpPr>
              <a:spLocks noChangeShapeType="1"/>
            </p:cNvSpPr>
            <p:nvPr/>
          </p:nvSpPr>
          <p:spPr bwMode="auto">
            <a:xfrm>
              <a:off x="1963" y="1964"/>
              <a:ext cx="54" cy="12"/>
            </a:xfrm>
            <a:prstGeom prst="line">
              <a:avLst/>
            </a:prstGeom>
            <a:noFill/>
            <a:ln w="38100">
              <a:solidFill>
                <a:srgbClr val="800080"/>
              </a:solidFill>
              <a:round/>
              <a:headEnd/>
              <a:tailEnd/>
            </a:ln>
            <a:effectLst/>
          </p:spPr>
          <p:txBody>
            <a:bodyPr/>
            <a:lstStyle/>
            <a:p>
              <a:endParaRPr lang="en-US"/>
            </a:p>
          </p:txBody>
        </p:sp>
        <p:sp>
          <p:nvSpPr>
            <p:cNvPr id="178555" name="Line 379"/>
            <p:cNvSpPr>
              <a:spLocks noChangeShapeType="1"/>
            </p:cNvSpPr>
            <p:nvPr/>
          </p:nvSpPr>
          <p:spPr bwMode="auto">
            <a:xfrm>
              <a:off x="2017" y="1976"/>
              <a:ext cx="54" cy="12"/>
            </a:xfrm>
            <a:prstGeom prst="line">
              <a:avLst/>
            </a:prstGeom>
            <a:noFill/>
            <a:ln w="38100">
              <a:solidFill>
                <a:srgbClr val="800080"/>
              </a:solidFill>
              <a:round/>
              <a:headEnd/>
              <a:tailEnd/>
            </a:ln>
            <a:effectLst/>
          </p:spPr>
          <p:txBody>
            <a:bodyPr/>
            <a:lstStyle/>
            <a:p>
              <a:endParaRPr lang="en-US"/>
            </a:p>
          </p:txBody>
        </p:sp>
        <p:sp>
          <p:nvSpPr>
            <p:cNvPr id="178556" name="Line 380"/>
            <p:cNvSpPr>
              <a:spLocks noChangeShapeType="1"/>
            </p:cNvSpPr>
            <p:nvPr/>
          </p:nvSpPr>
          <p:spPr bwMode="auto">
            <a:xfrm>
              <a:off x="2071" y="1988"/>
              <a:ext cx="54" cy="6"/>
            </a:xfrm>
            <a:prstGeom prst="line">
              <a:avLst/>
            </a:prstGeom>
            <a:noFill/>
            <a:ln w="38100">
              <a:solidFill>
                <a:srgbClr val="800080"/>
              </a:solidFill>
              <a:round/>
              <a:headEnd/>
              <a:tailEnd/>
            </a:ln>
            <a:effectLst/>
          </p:spPr>
          <p:txBody>
            <a:bodyPr/>
            <a:lstStyle/>
            <a:p>
              <a:endParaRPr lang="en-US"/>
            </a:p>
          </p:txBody>
        </p:sp>
        <p:sp>
          <p:nvSpPr>
            <p:cNvPr id="178557" name="Line 381"/>
            <p:cNvSpPr>
              <a:spLocks noChangeShapeType="1"/>
            </p:cNvSpPr>
            <p:nvPr/>
          </p:nvSpPr>
          <p:spPr bwMode="auto">
            <a:xfrm>
              <a:off x="2125" y="1994"/>
              <a:ext cx="54" cy="12"/>
            </a:xfrm>
            <a:prstGeom prst="line">
              <a:avLst/>
            </a:prstGeom>
            <a:noFill/>
            <a:ln w="38100">
              <a:solidFill>
                <a:srgbClr val="800080"/>
              </a:solidFill>
              <a:round/>
              <a:headEnd/>
              <a:tailEnd/>
            </a:ln>
            <a:effectLst/>
          </p:spPr>
          <p:txBody>
            <a:bodyPr/>
            <a:lstStyle/>
            <a:p>
              <a:endParaRPr lang="en-US"/>
            </a:p>
          </p:txBody>
        </p:sp>
        <p:sp>
          <p:nvSpPr>
            <p:cNvPr id="178558" name="Line 382"/>
            <p:cNvSpPr>
              <a:spLocks noChangeShapeType="1"/>
            </p:cNvSpPr>
            <p:nvPr/>
          </p:nvSpPr>
          <p:spPr bwMode="auto">
            <a:xfrm>
              <a:off x="2179" y="2006"/>
              <a:ext cx="48" cy="6"/>
            </a:xfrm>
            <a:prstGeom prst="line">
              <a:avLst/>
            </a:prstGeom>
            <a:noFill/>
            <a:ln w="38100">
              <a:solidFill>
                <a:srgbClr val="800080"/>
              </a:solidFill>
              <a:round/>
              <a:headEnd/>
              <a:tailEnd/>
            </a:ln>
            <a:effectLst/>
          </p:spPr>
          <p:txBody>
            <a:bodyPr/>
            <a:lstStyle/>
            <a:p>
              <a:endParaRPr lang="en-US"/>
            </a:p>
          </p:txBody>
        </p:sp>
        <p:sp>
          <p:nvSpPr>
            <p:cNvPr id="178559" name="Line 383"/>
            <p:cNvSpPr>
              <a:spLocks noChangeShapeType="1"/>
            </p:cNvSpPr>
            <p:nvPr/>
          </p:nvSpPr>
          <p:spPr bwMode="auto">
            <a:xfrm>
              <a:off x="2227" y="2012"/>
              <a:ext cx="54" cy="6"/>
            </a:xfrm>
            <a:prstGeom prst="line">
              <a:avLst/>
            </a:prstGeom>
            <a:noFill/>
            <a:ln w="38100">
              <a:solidFill>
                <a:srgbClr val="800080"/>
              </a:solidFill>
              <a:round/>
              <a:headEnd/>
              <a:tailEnd/>
            </a:ln>
            <a:effectLst/>
          </p:spPr>
          <p:txBody>
            <a:bodyPr/>
            <a:lstStyle/>
            <a:p>
              <a:endParaRPr lang="en-US"/>
            </a:p>
          </p:txBody>
        </p:sp>
        <p:sp>
          <p:nvSpPr>
            <p:cNvPr id="178560" name="Line 384"/>
            <p:cNvSpPr>
              <a:spLocks noChangeShapeType="1"/>
            </p:cNvSpPr>
            <p:nvPr/>
          </p:nvSpPr>
          <p:spPr bwMode="auto">
            <a:xfrm>
              <a:off x="2281" y="2018"/>
              <a:ext cx="54" cy="6"/>
            </a:xfrm>
            <a:prstGeom prst="line">
              <a:avLst/>
            </a:prstGeom>
            <a:noFill/>
            <a:ln w="38100">
              <a:solidFill>
                <a:srgbClr val="800080"/>
              </a:solidFill>
              <a:round/>
              <a:headEnd/>
              <a:tailEnd/>
            </a:ln>
            <a:effectLst/>
          </p:spPr>
          <p:txBody>
            <a:bodyPr/>
            <a:lstStyle/>
            <a:p>
              <a:endParaRPr lang="en-US"/>
            </a:p>
          </p:txBody>
        </p:sp>
        <p:sp>
          <p:nvSpPr>
            <p:cNvPr id="178561" name="Line 385"/>
            <p:cNvSpPr>
              <a:spLocks noChangeShapeType="1"/>
            </p:cNvSpPr>
            <p:nvPr/>
          </p:nvSpPr>
          <p:spPr bwMode="auto">
            <a:xfrm>
              <a:off x="2335" y="2024"/>
              <a:ext cx="54" cy="1"/>
            </a:xfrm>
            <a:prstGeom prst="line">
              <a:avLst/>
            </a:prstGeom>
            <a:noFill/>
            <a:ln w="38100">
              <a:solidFill>
                <a:srgbClr val="800080"/>
              </a:solidFill>
              <a:round/>
              <a:headEnd/>
              <a:tailEnd/>
            </a:ln>
            <a:effectLst/>
          </p:spPr>
          <p:txBody>
            <a:bodyPr/>
            <a:lstStyle/>
            <a:p>
              <a:endParaRPr lang="en-US"/>
            </a:p>
          </p:txBody>
        </p:sp>
        <p:sp>
          <p:nvSpPr>
            <p:cNvPr id="178562" name="Freeform 386"/>
            <p:cNvSpPr>
              <a:spLocks/>
            </p:cNvSpPr>
            <p:nvPr/>
          </p:nvSpPr>
          <p:spPr bwMode="auto">
            <a:xfrm>
              <a:off x="2389" y="2024"/>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800080"/>
              </a:solidFill>
              <a:prstDash val="solid"/>
              <a:round/>
              <a:headEnd/>
              <a:tailEnd/>
            </a:ln>
            <a:effectLst/>
          </p:spPr>
          <p:txBody>
            <a:bodyPr/>
            <a:lstStyle/>
            <a:p>
              <a:endParaRPr lang="en-US"/>
            </a:p>
          </p:txBody>
        </p:sp>
        <p:sp>
          <p:nvSpPr>
            <p:cNvPr id="178563" name="Line 387"/>
            <p:cNvSpPr>
              <a:spLocks noChangeShapeType="1"/>
            </p:cNvSpPr>
            <p:nvPr/>
          </p:nvSpPr>
          <p:spPr bwMode="auto">
            <a:xfrm>
              <a:off x="2443" y="2030"/>
              <a:ext cx="54" cy="1"/>
            </a:xfrm>
            <a:prstGeom prst="line">
              <a:avLst/>
            </a:prstGeom>
            <a:noFill/>
            <a:ln w="38100">
              <a:solidFill>
                <a:srgbClr val="800080"/>
              </a:solidFill>
              <a:round/>
              <a:headEnd/>
              <a:tailEnd/>
            </a:ln>
            <a:effectLst/>
          </p:spPr>
          <p:txBody>
            <a:bodyPr/>
            <a:lstStyle/>
            <a:p>
              <a:endParaRPr lang="en-US"/>
            </a:p>
          </p:txBody>
        </p:sp>
        <p:sp>
          <p:nvSpPr>
            <p:cNvPr id="178564" name="Freeform 388"/>
            <p:cNvSpPr>
              <a:spLocks/>
            </p:cNvSpPr>
            <p:nvPr/>
          </p:nvSpPr>
          <p:spPr bwMode="auto">
            <a:xfrm>
              <a:off x="2497" y="2030"/>
              <a:ext cx="54" cy="6"/>
            </a:xfrm>
            <a:custGeom>
              <a:avLst/>
              <a:gdLst/>
              <a:ahLst/>
              <a:cxnLst>
                <a:cxn ang="0">
                  <a:pos x="0" y="0"/>
                </a:cxn>
                <a:cxn ang="0">
                  <a:pos x="30" y="0"/>
                </a:cxn>
                <a:cxn ang="0">
                  <a:pos x="54" y="6"/>
                </a:cxn>
              </a:cxnLst>
              <a:rect l="0" t="0" r="r" b="b"/>
              <a:pathLst>
                <a:path w="54" h="6">
                  <a:moveTo>
                    <a:pt x="0" y="0"/>
                  </a:moveTo>
                  <a:lnTo>
                    <a:pt x="30" y="0"/>
                  </a:lnTo>
                  <a:lnTo>
                    <a:pt x="54" y="6"/>
                  </a:lnTo>
                </a:path>
              </a:pathLst>
            </a:custGeom>
            <a:noFill/>
            <a:ln w="38100" cmpd="sng">
              <a:solidFill>
                <a:srgbClr val="800080"/>
              </a:solidFill>
              <a:prstDash val="solid"/>
              <a:round/>
              <a:headEnd/>
              <a:tailEnd/>
            </a:ln>
            <a:effectLst/>
          </p:spPr>
          <p:txBody>
            <a:bodyPr/>
            <a:lstStyle/>
            <a:p>
              <a:endParaRPr lang="en-US"/>
            </a:p>
          </p:txBody>
        </p:sp>
        <p:sp>
          <p:nvSpPr>
            <p:cNvPr id="178565" name="Line 389"/>
            <p:cNvSpPr>
              <a:spLocks noChangeShapeType="1"/>
            </p:cNvSpPr>
            <p:nvPr/>
          </p:nvSpPr>
          <p:spPr bwMode="auto">
            <a:xfrm>
              <a:off x="2551" y="2036"/>
              <a:ext cx="48" cy="1"/>
            </a:xfrm>
            <a:prstGeom prst="line">
              <a:avLst/>
            </a:prstGeom>
            <a:noFill/>
            <a:ln w="38100">
              <a:solidFill>
                <a:srgbClr val="800080"/>
              </a:solidFill>
              <a:round/>
              <a:headEnd/>
              <a:tailEnd/>
            </a:ln>
            <a:effectLst/>
          </p:spPr>
          <p:txBody>
            <a:bodyPr/>
            <a:lstStyle/>
            <a:p>
              <a:endParaRPr lang="en-US"/>
            </a:p>
          </p:txBody>
        </p:sp>
        <p:sp>
          <p:nvSpPr>
            <p:cNvPr id="178566" name="Freeform 390"/>
            <p:cNvSpPr>
              <a:spLocks/>
            </p:cNvSpPr>
            <p:nvPr/>
          </p:nvSpPr>
          <p:spPr bwMode="auto">
            <a:xfrm>
              <a:off x="2599" y="2036"/>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800080"/>
              </a:solidFill>
              <a:prstDash val="solid"/>
              <a:round/>
              <a:headEnd/>
              <a:tailEnd/>
            </a:ln>
            <a:effectLst/>
          </p:spPr>
          <p:txBody>
            <a:bodyPr/>
            <a:lstStyle/>
            <a:p>
              <a:endParaRPr lang="en-US"/>
            </a:p>
          </p:txBody>
        </p:sp>
        <p:sp>
          <p:nvSpPr>
            <p:cNvPr id="178567" name="Line 391"/>
            <p:cNvSpPr>
              <a:spLocks noChangeShapeType="1"/>
            </p:cNvSpPr>
            <p:nvPr/>
          </p:nvSpPr>
          <p:spPr bwMode="auto">
            <a:xfrm>
              <a:off x="2653" y="2042"/>
              <a:ext cx="54" cy="1"/>
            </a:xfrm>
            <a:prstGeom prst="line">
              <a:avLst/>
            </a:prstGeom>
            <a:noFill/>
            <a:ln w="38100">
              <a:solidFill>
                <a:srgbClr val="800080"/>
              </a:solidFill>
              <a:round/>
              <a:headEnd/>
              <a:tailEnd/>
            </a:ln>
            <a:effectLst/>
          </p:spPr>
          <p:txBody>
            <a:bodyPr/>
            <a:lstStyle/>
            <a:p>
              <a:endParaRPr lang="en-US"/>
            </a:p>
          </p:txBody>
        </p:sp>
        <p:sp>
          <p:nvSpPr>
            <p:cNvPr id="178568" name="Line 392"/>
            <p:cNvSpPr>
              <a:spLocks noChangeShapeType="1"/>
            </p:cNvSpPr>
            <p:nvPr/>
          </p:nvSpPr>
          <p:spPr bwMode="auto">
            <a:xfrm>
              <a:off x="2707" y="2042"/>
              <a:ext cx="54" cy="1"/>
            </a:xfrm>
            <a:prstGeom prst="line">
              <a:avLst/>
            </a:prstGeom>
            <a:noFill/>
            <a:ln w="38100">
              <a:solidFill>
                <a:srgbClr val="800080"/>
              </a:solidFill>
              <a:round/>
              <a:headEnd/>
              <a:tailEnd/>
            </a:ln>
            <a:effectLst/>
          </p:spPr>
          <p:txBody>
            <a:bodyPr/>
            <a:lstStyle/>
            <a:p>
              <a:endParaRPr lang="en-US"/>
            </a:p>
          </p:txBody>
        </p:sp>
        <p:sp>
          <p:nvSpPr>
            <p:cNvPr id="178569" name="Line 393"/>
            <p:cNvSpPr>
              <a:spLocks noChangeShapeType="1"/>
            </p:cNvSpPr>
            <p:nvPr/>
          </p:nvSpPr>
          <p:spPr bwMode="auto">
            <a:xfrm>
              <a:off x="2761" y="2042"/>
              <a:ext cx="54" cy="1"/>
            </a:xfrm>
            <a:prstGeom prst="line">
              <a:avLst/>
            </a:prstGeom>
            <a:noFill/>
            <a:ln w="38100">
              <a:solidFill>
                <a:srgbClr val="800080"/>
              </a:solidFill>
              <a:round/>
              <a:headEnd/>
              <a:tailEnd/>
            </a:ln>
            <a:effectLst/>
          </p:spPr>
          <p:txBody>
            <a:bodyPr/>
            <a:lstStyle/>
            <a:p>
              <a:endParaRPr lang="en-US"/>
            </a:p>
          </p:txBody>
        </p:sp>
        <p:sp>
          <p:nvSpPr>
            <p:cNvPr id="178570" name="Line 394"/>
            <p:cNvSpPr>
              <a:spLocks noChangeShapeType="1"/>
            </p:cNvSpPr>
            <p:nvPr/>
          </p:nvSpPr>
          <p:spPr bwMode="auto">
            <a:xfrm>
              <a:off x="2815" y="2042"/>
              <a:ext cx="54" cy="1"/>
            </a:xfrm>
            <a:prstGeom prst="line">
              <a:avLst/>
            </a:prstGeom>
            <a:noFill/>
            <a:ln w="38100">
              <a:solidFill>
                <a:srgbClr val="800080"/>
              </a:solidFill>
              <a:round/>
              <a:headEnd/>
              <a:tailEnd/>
            </a:ln>
            <a:effectLst/>
          </p:spPr>
          <p:txBody>
            <a:bodyPr/>
            <a:lstStyle/>
            <a:p>
              <a:endParaRPr lang="en-US"/>
            </a:p>
          </p:txBody>
        </p:sp>
        <p:sp>
          <p:nvSpPr>
            <p:cNvPr id="178571" name="Freeform 395"/>
            <p:cNvSpPr>
              <a:spLocks/>
            </p:cNvSpPr>
            <p:nvPr/>
          </p:nvSpPr>
          <p:spPr bwMode="auto">
            <a:xfrm>
              <a:off x="2869" y="2042"/>
              <a:ext cx="55" cy="6"/>
            </a:xfrm>
            <a:custGeom>
              <a:avLst/>
              <a:gdLst/>
              <a:ahLst/>
              <a:cxnLst>
                <a:cxn ang="0">
                  <a:pos x="0" y="0"/>
                </a:cxn>
                <a:cxn ang="0">
                  <a:pos x="30" y="0"/>
                </a:cxn>
                <a:cxn ang="0">
                  <a:pos x="55" y="6"/>
                </a:cxn>
              </a:cxnLst>
              <a:rect l="0" t="0" r="r" b="b"/>
              <a:pathLst>
                <a:path w="55" h="6">
                  <a:moveTo>
                    <a:pt x="0" y="0"/>
                  </a:moveTo>
                  <a:lnTo>
                    <a:pt x="30" y="0"/>
                  </a:lnTo>
                  <a:lnTo>
                    <a:pt x="55" y="6"/>
                  </a:lnTo>
                </a:path>
              </a:pathLst>
            </a:custGeom>
            <a:noFill/>
            <a:ln w="38100" cmpd="sng">
              <a:solidFill>
                <a:srgbClr val="800080"/>
              </a:solidFill>
              <a:prstDash val="solid"/>
              <a:round/>
              <a:headEnd/>
              <a:tailEnd/>
            </a:ln>
            <a:effectLst/>
          </p:spPr>
          <p:txBody>
            <a:bodyPr/>
            <a:lstStyle/>
            <a:p>
              <a:endParaRPr lang="en-US"/>
            </a:p>
          </p:txBody>
        </p:sp>
        <p:sp>
          <p:nvSpPr>
            <p:cNvPr id="178572" name="Line 396"/>
            <p:cNvSpPr>
              <a:spLocks noChangeShapeType="1"/>
            </p:cNvSpPr>
            <p:nvPr/>
          </p:nvSpPr>
          <p:spPr bwMode="auto">
            <a:xfrm>
              <a:off x="2924" y="2048"/>
              <a:ext cx="48" cy="1"/>
            </a:xfrm>
            <a:prstGeom prst="line">
              <a:avLst/>
            </a:prstGeom>
            <a:noFill/>
            <a:ln w="38100">
              <a:solidFill>
                <a:srgbClr val="800080"/>
              </a:solidFill>
              <a:round/>
              <a:headEnd/>
              <a:tailEnd/>
            </a:ln>
            <a:effectLst/>
          </p:spPr>
          <p:txBody>
            <a:bodyPr/>
            <a:lstStyle/>
            <a:p>
              <a:endParaRPr lang="en-US"/>
            </a:p>
          </p:txBody>
        </p:sp>
        <p:sp>
          <p:nvSpPr>
            <p:cNvPr id="178573" name="Line 397"/>
            <p:cNvSpPr>
              <a:spLocks noChangeShapeType="1"/>
            </p:cNvSpPr>
            <p:nvPr/>
          </p:nvSpPr>
          <p:spPr bwMode="auto">
            <a:xfrm>
              <a:off x="2972" y="2048"/>
              <a:ext cx="54" cy="1"/>
            </a:xfrm>
            <a:prstGeom prst="line">
              <a:avLst/>
            </a:prstGeom>
            <a:noFill/>
            <a:ln w="38100">
              <a:solidFill>
                <a:srgbClr val="800080"/>
              </a:solidFill>
              <a:round/>
              <a:headEnd/>
              <a:tailEnd/>
            </a:ln>
            <a:effectLst/>
          </p:spPr>
          <p:txBody>
            <a:bodyPr/>
            <a:lstStyle/>
            <a:p>
              <a:endParaRPr lang="en-US"/>
            </a:p>
          </p:txBody>
        </p:sp>
        <p:sp>
          <p:nvSpPr>
            <p:cNvPr id="178574" name="Line 398"/>
            <p:cNvSpPr>
              <a:spLocks noChangeShapeType="1"/>
            </p:cNvSpPr>
            <p:nvPr/>
          </p:nvSpPr>
          <p:spPr bwMode="auto">
            <a:xfrm>
              <a:off x="3026" y="2048"/>
              <a:ext cx="54" cy="1"/>
            </a:xfrm>
            <a:prstGeom prst="line">
              <a:avLst/>
            </a:prstGeom>
            <a:noFill/>
            <a:ln w="38100">
              <a:solidFill>
                <a:srgbClr val="800080"/>
              </a:solidFill>
              <a:round/>
              <a:headEnd/>
              <a:tailEnd/>
            </a:ln>
            <a:effectLst/>
          </p:spPr>
          <p:txBody>
            <a:bodyPr/>
            <a:lstStyle/>
            <a:p>
              <a:endParaRPr lang="en-US"/>
            </a:p>
          </p:txBody>
        </p:sp>
        <p:sp>
          <p:nvSpPr>
            <p:cNvPr id="178575" name="Line 399"/>
            <p:cNvSpPr>
              <a:spLocks noChangeShapeType="1"/>
            </p:cNvSpPr>
            <p:nvPr/>
          </p:nvSpPr>
          <p:spPr bwMode="auto">
            <a:xfrm>
              <a:off x="3080" y="2048"/>
              <a:ext cx="54" cy="1"/>
            </a:xfrm>
            <a:prstGeom prst="line">
              <a:avLst/>
            </a:prstGeom>
            <a:noFill/>
            <a:ln w="38100">
              <a:solidFill>
                <a:srgbClr val="800080"/>
              </a:solidFill>
              <a:round/>
              <a:headEnd/>
              <a:tailEnd/>
            </a:ln>
            <a:effectLst/>
          </p:spPr>
          <p:txBody>
            <a:bodyPr/>
            <a:lstStyle/>
            <a:p>
              <a:endParaRPr lang="en-US"/>
            </a:p>
          </p:txBody>
        </p:sp>
        <p:sp>
          <p:nvSpPr>
            <p:cNvPr id="178576" name="Line 400"/>
            <p:cNvSpPr>
              <a:spLocks noChangeShapeType="1"/>
            </p:cNvSpPr>
            <p:nvPr/>
          </p:nvSpPr>
          <p:spPr bwMode="auto">
            <a:xfrm>
              <a:off x="3134" y="2048"/>
              <a:ext cx="54" cy="1"/>
            </a:xfrm>
            <a:prstGeom prst="line">
              <a:avLst/>
            </a:prstGeom>
            <a:noFill/>
            <a:ln w="38100">
              <a:solidFill>
                <a:srgbClr val="800080"/>
              </a:solidFill>
              <a:round/>
              <a:headEnd/>
              <a:tailEnd/>
            </a:ln>
            <a:effectLst/>
          </p:spPr>
          <p:txBody>
            <a:bodyPr/>
            <a:lstStyle/>
            <a:p>
              <a:endParaRPr lang="en-US"/>
            </a:p>
          </p:txBody>
        </p:sp>
        <p:sp>
          <p:nvSpPr>
            <p:cNvPr id="178577" name="Line 401"/>
            <p:cNvSpPr>
              <a:spLocks noChangeShapeType="1"/>
            </p:cNvSpPr>
            <p:nvPr/>
          </p:nvSpPr>
          <p:spPr bwMode="auto">
            <a:xfrm>
              <a:off x="3188" y="2048"/>
              <a:ext cx="54" cy="1"/>
            </a:xfrm>
            <a:prstGeom prst="line">
              <a:avLst/>
            </a:prstGeom>
            <a:noFill/>
            <a:ln w="38100">
              <a:solidFill>
                <a:srgbClr val="800080"/>
              </a:solidFill>
              <a:round/>
              <a:headEnd/>
              <a:tailEnd/>
            </a:ln>
            <a:effectLst/>
          </p:spPr>
          <p:txBody>
            <a:bodyPr/>
            <a:lstStyle/>
            <a:p>
              <a:endParaRPr lang="en-US"/>
            </a:p>
          </p:txBody>
        </p:sp>
        <p:sp>
          <p:nvSpPr>
            <p:cNvPr id="178578" name="Line 402"/>
            <p:cNvSpPr>
              <a:spLocks noChangeShapeType="1"/>
            </p:cNvSpPr>
            <p:nvPr/>
          </p:nvSpPr>
          <p:spPr bwMode="auto">
            <a:xfrm>
              <a:off x="3242" y="2048"/>
              <a:ext cx="48" cy="1"/>
            </a:xfrm>
            <a:prstGeom prst="line">
              <a:avLst/>
            </a:prstGeom>
            <a:noFill/>
            <a:ln w="38100">
              <a:solidFill>
                <a:srgbClr val="800080"/>
              </a:solidFill>
              <a:round/>
              <a:headEnd/>
              <a:tailEnd/>
            </a:ln>
            <a:effectLst/>
          </p:spPr>
          <p:txBody>
            <a:bodyPr/>
            <a:lstStyle/>
            <a:p>
              <a:endParaRPr lang="en-US"/>
            </a:p>
          </p:txBody>
        </p:sp>
        <p:sp>
          <p:nvSpPr>
            <p:cNvPr id="178579" name="Line 403"/>
            <p:cNvSpPr>
              <a:spLocks noChangeShapeType="1"/>
            </p:cNvSpPr>
            <p:nvPr/>
          </p:nvSpPr>
          <p:spPr bwMode="auto">
            <a:xfrm>
              <a:off x="3290" y="2048"/>
              <a:ext cx="54" cy="1"/>
            </a:xfrm>
            <a:prstGeom prst="line">
              <a:avLst/>
            </a:prstGeom>
            <a:noFill/>
            <a:ln w="38100">
              <a:solidFill>
                <a:srgbClr val="800080"/>
              </a:solidFill>
              <a:round/>
              <a:headEnd/>
              <a:tailEnd/>
            </a:ln>
            <a:effectLst/>
          </p:spPr>
          <p:txBody>
            <a:bodyPr/>
            <a:lstStyle/>
            <a:p>
              <a:endParaRPr lang="en-US"/>
            </a:p>
          </p:txBody>
        </p:sp>
        <p:sp>
          <p:nvSpPr>
            <p:cNvPr id="178580" name="Line 404"/>
            <p:cNvSpPr>
              <a:spLocks noChangeShapeType="1"/>
            </p:cNvSpPr>
            <p:nvPr/>
          </p:nvSpPr>
          <p:spPr bwMode="auto">
            <a:xfrm>
              <a:off x="3344" y="2048"/>
              <a:ext cx="54" cy="1"/>
            </a:xfrm>
            <a:prstGeom prst="line">
              <a:avLst/>
            </a:prstGeom>
            <a:noFill/>
            <a:ln w="38100">
              <a:solidFill>
                <a:srgbClr val="800080"/>
              </a:solidFill>
              <a:round/>
              <a:headEnd/>
              <a:tailEnd/>
            </a:ln>
            <a:effectLst/>
          </p:spPr>
          <p:txBody>
            <a:bodyPr/>
            <a:lstStyle/>
            <a:p>
              <a:endParaRPr lang="en-US"/>
            </a:p>
          </p:txBody>
        </p:sp>
        <p:sp>
          <p:nvSpPr>
            <p:cNvPr id="178581" name="Line 405"/>
            <p:cNvSpPr>
              <a:spLocks noChangeShapeType="1"/>
            </p:cNvSpPr>
            <p:nvPr/>
          </p:nvSpPr>
          <p:spPr bwMode="auto">
            <a:xfrm>
              <a:off x="3398" y="2048"/>
              <a:ext cx="54" cy="1"/>
            </a:xfrm>
            <a:prstGeom prst="line">
              <a:avLst/>
            </a:prstGeom>
            <a:noFill/>
            <a:ln w="38100">
              <a:solidFill>
                <a:srgbClr val="800080"/>
              </a:solidFill>
              <a:round/>
              <a:headEnd/>
              <a:tailEnd/>
            </a:ln>
            <a:effectLst/>
          </p:spPr>
          <p:txBody>
            <a:bodyPr/>
            <a:lstStyle/>
            <a:p>
              <a:endParaRPr lang="en-US"/>
            </a:p>
          </p:txBody>
        </p:sp>
        <p:sp>
          <p:nvSpPr>
            <p:cNvPr id="178582" name="Line 406"/>
            <p:cNvSpPr>
              <a:spLocks noChangeShapeType="1"/>
            </p:cNvSpPr>
            <p:nvPr/>
          </p:nvSpPr>
          <p:spPr bwMode="auto">
            <a:xfrm>
              <a:off x="3452" y="2048"/>
              <a:ext cx="54" cy="1"/>
            </a:xfrm>
            <a:prstGeom prst="line">
              <a:avLst/>
            </a:prstGeom>
            <a:noFill/>
            <a:ln w="38100">
              <a:solidFill>
                <a:srgbClr val="800080"/>
              </a:solidFill>
              <a:round/>
              <a:headEnd/>
              <a:tailEnd/>
            </a:ln>
            <a:effectLst/>
          </p:spPr>
          <p:txBody>
            <a:bodyPr/>
            <a:lstStyle/>
            <a:p>
              <a:endParaRPr lang="en-US"/>
            </a:p>
          </p:txBody>
        </p:sp>
        <p:sp>
          <p:nvSpPr>
            <p:cNvPr id="178583" name="Line 407"/>
            <p:cNvSpPr>
              <a:spLocks noChangeShapeType="1"/>
            </p:cNvSpPr>
            <p:nvPr/>
          </p:nvSpPr>
          <p:spPr bwMode="auto">
            <a:xfrm>
              <a:off x="3506" y="2048"/>
              <a:ext cx="54" cy="1"/>
            </a:xfrm>
            <a:prstGeom prst="line">
              <a:avLst/>
            </a:prstGeom>
            <a:noFill/>
            <a:ln w="38100">
              <a:solidFill>
                <a:srgbClr val="800080"/>
              </a:solidFill>
              <a:round/>
              <a:headEnd/>
              <a:tailEnd/>
            </a:ln>
            <a:effectLst/>
          </p:spPr>
          <p:txBody>
            <a:bodyPr/>
            <a:lstStyle/>
            <a:p>
              <a:endParaRPr lang="en-US"/>
            </a:p>
          </p:txBody>
        </p:sp>
        <p:sp>
          <p:nvSpPr>
            <p:cNvPr id="178584" name="Line 408"/>
            <p:cNvSpPr>
              <a:spLocks noChangeShapeType="1"/>
            </p:cNvSpPr>
            <p:nvPr/>
          </p:nvSpPr>
          <p:spPr bwMode="auto">
            <a:xfrm>
              <a:off x="3560" y="2048"/>
              <a:ext cx="54" cy="1"/>
            </a:xfrm>
            <a:prstGeom prst="line">
              <a:avLst/>
            </a:prstGeom>
            <a:noFill/>
            <a:ln w="38100">
              <a:solidFill>
                <a:srgbClr val="800080"/>
              </a:solidFill>
              <a:round/>
              <a:headEnd/>
              <a:tailEnd/>
            </a:ln>
            <a:effectLst/>
          </p:spPr>
          <p:txBody>
            <a:bodyPr/>
            <a:lstStyle/>
            <a:p>
              <a:endParaRPr lang="en-US"/>
            </a:p>
          </p:txBody>
        </p:sp>
        <p:sp>
          <p:nvSpPr>
            <p:cNvPr id="178585" name="Line 409"/>
            <p:cNvSpPr>
              <a:spLocks noChangeShapeType="1"/>
            </p:cNvSpPr>
            <p:nvPr/>
          </p:nvSpPr>
          <p:spPr bwMode="auto">
            <a:xfrm>
              <a:off x="3614" y="2048"/>
              <a:ext cx="48" cy="1"/>
            </a:xfrm>
            <a:prstGeom prst="line">
              <a:avLst/>
            </a:prstGeom>
            <a:noFill/>
            <a:ln w="38100">
              <a:solidFill>
                <a:srgbClr val="800080"/>
              </a:solidFill>
              <a:round/>
              <a:headEnd/>
              <a:tailEnd/>
            </a:ln>
            <a:effectLst/>
          </p:spPr>
          <p:txBody>
            <a:bodyPr/>
            <a:lstStyle/>
            <a:p>
              <a:endParaRPr lang="en-US"/>
            </a:p>
          </p:txBody>
        </p:sp>
        <p:sp>
          <p:nvSpPr>
            <p:cNvPr id="178586" name="Line 410"/>
            <p:cNvSpPr>
              <a:spLocks noChangeShapeType="1"/>
            </p:cNvSpPr>
            <p:nvPr/>
          </p:nvSpPr>
          <p:spPr bwMode="auto">
            <a:xfrm>
              <a:off x="3662" y="2048"/>
              <a:ext cx="54" cy="1"/>
            </a:xfrm>
            <a:prstGeom prst="line">
              <a:avLst/>
            </a:prstGeom>
            <a:noFill/>
            <a:ln w="38100">
              <a:solidFill>
                <a:srgbClr val="800080"/>
              </a:solidFill>
              <a:round/>
              <a:headEnd/>
              <a:tailEnd/>
            </a:ln>
            <a:effectLst/>
          </p:spPr>
          <p:txBody>
            <a:bodyPr/>
            <a:lstStyle/>
            <a:p>
              <a:endParaRPr lang="en-US"/>
            </a:p>
          </p:txBody>
        </p:sp>
        <p:sp>
          <p:nvSpPr>
            <p:cNvPr id="178587" name="Line 411"/>
            <p:cNvSpPr>
              <a:spLocks noChangeShapeType="1"/>
            </p:cNvSpPr>
            <p:nvPr/>
          </p:nvSpPr>
          <p:spPr bwMode="auto">
            <a:xfrm>
              <a:off x="3716" y="2048"/>
              <a:ext cx="54" cy="1"/>
            </a:xfrm>
            <a:prstGeom prst="line">
              <a:avLst/>
            </a:prstGeom>
            <a:noFill/>
            <a:ln w="38100">
              <a:solidFill>
                <a:srgbClr val="800080"/>
              </a:solidFill>
              <a:round/>
              <a:headEnd/>
              <a:tailEnd/>
            </a:ln>
            <a:effectLst/>
          </p:spPr>
          <p:txBody>
            <a:bodyPr/>
            <a:lstStyle/>
            <a:p>
              <a:endParaRPr lang="en-US"/>
            </a:p>
          </p:txBody>
        </p:sp>
        <p:sp>
          <p:nvSpPr>
            <p:cNvPr id="178588" name="Line 412"/>
            <p:cNvSpPr>
              <a:spLocks noChangeShapeType="1"/>
            </p:cNvSpPr>
            <p:nvPr/>
          </p:nvSpPr>
          <p:spPr bwMode="auto">
            <a:xfrm>
              <a:off x="3770" y="2048"/>
              <a:ext cx="54" cy="1"/>
            </a:xfrm>
            <a:prstGeom prst="line">
              <a:avLst/>
            </a:prstGeom>
            <a:noFill/>
            <a:ln w="38100">
              <a:solidFill>
                <a:srgbClr val="800080"/>
              </a:solidFill>
              <a:round/>
              <a:headEnd/>
              <a:tailEnd/>
            </a:ln>
            <a:effectLst/>
          </p:spPr>
          <p:txBody>
            <a:bodyPr/>
            <a:lstStyle/>
            <a:p>
              <a:endParaRPr lang="en-US"/>
            </a:p>
          </p:txBody>
        </p:sp>
        <p:sp>
          <p:nvSpPr>
            <p:cNvPr id="178589" name="Line 413"/>
            <p:cNvSpPr>
              <a:spLocks noChangeShapeType="1"/>
            </p:cNvSpPr>
            <p:nvPr/>
          </p:nvSpPr>
          <p:spPr bwMode="auto">
            <a:xfrm>
              <a:off x="3824" y="2048"/>
              <a:ext cx="54" cy="1"/>
            </a:xfrm>
            <a:prstGeom prst="line">
              <a:avLst/>
            </a:prstGeom>
            <a:noFill/>
            <a:ln w="38100">
              <a:solidFill>
                <a:srgbClr val="800080"/>
              </a:solidFill>
              <a:round/>
              <a:headEnd/>
              <a:tailEnd/>
            </a:ln>
            <a:effectLst/>
          </p:spPr>
          <p:txBody>
            <a:bodyPr/>
            <a:lstStyle/>
            <a:p>
              <a:endParaRPr lang="en-US"/>
            </a:p>
          </p:txBody>
        </p:sp>
        <p:sp>
          <p:nvSpPr>
            <p:cNvPr id="178590" name="Line 414"/>
            <p:cNvSpPr>
              <a:spLocks noChangeShapeType="1"/>
            </p:cNvSpPr>
            <p:nvPr/>
          </p:nvSpPr>
          <p:spPr bwMode="auto">
            <a:xfrm>
              <a:off x="3878" y="2048"/>
              <a:ext cx="54" cy="1"/>
            </a:xfrm>
            <a:prstGeom prst="line">
              <a:avLst/>
            </a:prstGeom>
            <a:noFill/>
            <a:ln w="38100">
              <a:solidFill>
                <a:srgbClr val="800080"/>
              </a:solidFill>
              <a:round/>
              <a:headEnd/>
              <a:tailEnd/>
            </a:ln>
            <a:effectLst/>
          </p:spPr>
          <p:txBody>
            <a:bodyPr/>
            <a:lstStyle/>
            <a:p>
              <a:endParaRPr lang="en-US"/>
            </a:p>
          </p:txBody>
        </p:sp>
        <p:sp>
          <p:nvSpPr>
            <p:cNvPr id="178591" name="Line 415"/>
            <p:cNvSpPr>
              <a:spLocks noChangeShapeType="1"/>
            </p:cNvSpPr>
            <p:nvPr/>
          </p:nvSpPr>
          <p:spPr bwMode="auto">
            <a:xfrm>
              <a:off x="3932" y="2048"/>
              <a:ext cx="54" cy="1"/>
            </a:xfrm>
            <a:prstGeom prst="line">
              <a:avLst/>
            </a:prstGeom>
            <a:noFill/>
            <a:ln w="38100">
              <a:solidFill>
                <a:srgbClr val="800080"/>
              </a:solidFill>
              <a:round/>
              <a:headEnd/>
              <a:tailEnd/>
            </a:ln>
            <a:effectLst/>
          </p:spPr>
          <p:txBody>
            <a:bodyPr/>
            <a:lstStyle/>
            <a:p>
              <a:endParaRPr lang="en-US"/>
            </a:p>
          </p:txBody>
        </p:sp>
        <p:sp>
          <p:nvSpPr>
            <p:cNvPr id="178592" name="Line 416"/>
            <p:cNvSpPr>
              <a:spLocks noChangeShapeType="1"/>
            </p:cNvSpPr>
            <p:nvPr/>
          </p:nvSpPr>
          <p:spPr bwMode="auto">
            <a:xfrm>
              <a:off x="3986" y="2048"/>
              <a:ext cx="48" cy="1"/>
            </a:xfrm>
            <a:prstGeom prst="line">
              <a:avLst/>
            </a:prstGeom>
            <a:noFill/>
            <a:ln w="38100">
              <a:solidFill>
                <a:srgbClr val="800080"/>
              </a:solidFill>
              <a:round/>
              <a:headEnd/>
              <a:tailEnd/>
            </a:ln>
            <a:effectLst/>
          </p:spPr>
          <p:txBody>
            <a:bodyPr/>
            <a:lstStyle/>
            <a:p>
              <a:endParaRPr lang="en-US"/>
            </a:p>
          </p:txBody>
        </p:sp>
        <p:sp>
          <p:nvSpPr>
            <p:cNvPr id="178593" name="Line 417"/>
            <p:cNvSpPr>
              <a:spLocks noChangeShapeType="1"/>
            </p:cNvSpPr>
            <p:nvPr/>
          </p:nvSpPr>
          <p:spPr bwMode="auto">
            <a:xfrm>
              <a:off x="4034" y="2048"/>
              <a:ext cx="54" cy="1"/>
            </a:xfrm>
            <a:prstGeom prst="line">
              <a:avLst/>
            </a:prstGeom>
            <a:noFill/>
            <a:ln w="38100">
              <a:solidFill>
                <a:srgbClr val="800080"/>
              </a:solidFill>
              <a:round/>
              <a:headEnd/>
              <a:tailEnd/>
            </a:ln>
            <a:effectLst/>
          </p:spPr>
          <p:txBody>
            <a:bodyPr/>
            <a:lstStyle/>
            <a:p>
              <a:endParaRPr lang="en-US"/>
            </a:p>
          </p:txBody>
        </p:sp>
        <p:sp>
          <p:nvSpPr>
            <p:cNvPr id="178594" name="Line 418"/>
            <p:cNvSpPr>
              <a:spLocks noChangeShapeType="1"/>
            </p:cNvSpPr>
            <p:nvPr/>
          </p:nvSpPr>
          <p:spPr bwMode="auto">
            <a:xfrm>
              <a:off x="4088" y="2048"/>
              <a:ext cx="54" cy="1"/>
            </a:xfrm>
            <a:prstGeom prst="line">
              <a:avLst/>
            </a:prstGeom>
            <a:noFill/>
            <a:ln w="38100">
              <a:solidFill>
                <a:srgbClr val="800080"/>
              </a:solidFill>
              <a:round/>
              <a:headEnd/>
              <a:tailEnd/>
            </a:ln>
            <a:effectLst/>
          </p:spPr>
          <p:txBody>
            <a:bodyPr/>
            <a:lstStyle/>
            <a:p>
              <a:endParaRPr lang="en-US"/>
            </a:p>
          </p:txBody>
        </p:sp>
        <p:sp>
          <p:nvSpPr>
            <p:cNvPr id="178595" name="Line 419"/>
            <p:cNvSpPr>
              <a:spLocks noChangeShapeType="1"/>
            </p:cNvSpPr>
            <p:nvPr/>
          </p:nvSpPr>
          <p:spPr bwMode="auto">
            <a:xfrm>
              <a:off x="4142" y="2048"/>
              <a:ext cx="54" cy="1"/>
            </a:xfrm>
            <a:prstGeom prst="line">
              <a:avLst/>
            </a:prstGeom>
            <a:noFill/>
            <a:ln w="38100">
              <a:solidFill>
                <a:srgbClr val="800080"/>
              </a:solidFill>
              <a:round/>
              <a:headEnd/>
              <a:tailEnd/>
            </a:ln>
            <a:effectLst/>
          </p:spPr>
          <p:txBody>
            <a:bodyPr/>
            <a:lstStyle/>
            <a:p>
              <a:endParaRPr lang="en-US"/>
            </a:p>
          </p:txBody>
        </p:sp>
        <p:sp>
          <p:nvSpPr>
            <p:cNvPr id="178596" name="Line 420"/>
            <p:cNvSpPr>
              <a:spLocks noChangeShapeType="1"/>
            </p:cNvSpPr>
            <p:nvPr/>
          </p:nvSpPr>
          <p:spPr bwMode="auto">
            <a:xfrm>
              <a:off x="4196" y="2048"/>
              <a:ext cx="54" cy="1"/>
            </a:xfrm>
            <a:prstGeom prst="line">
              <a:avLst/>
            </a:prstGeom>
            <a:noFill/>
            <a:ln w="38100">
              <a:solidFill>
                <a:srgbClr val="800080"/>
              </a:solidFill>
              <a:round/>
              <a:headEnd/>
              <a:tailEnd/>
            </a:ln>
            <a:effectLst/>
          </p:spPr>
          <p:txBody>
            <a:bodyPr/>
            <a:lstStyle/>
            <a:p>
              <a:endParaRPr lang="en-US"/>
            </a:p>
          </p:txBody>
        </p:sp>
        <p:sp>
          <p:nvSpPr>
            <p:cNvPr id="178597" name="Line 421"/>
            <p:cNvSpPr>
              <a:spLocks noChangeShapeType="1"/>
            </p:cNvSpPr>
            <p:nvPr/>
          </p:nvSpPr>
          <p:spPr bwMode="auto">
            <a:xfrm>
              <a:off x="4250" y="2048"/>
              <a:ext cx="54" cy="1"/>
            </a:xfrm>
            <a:prstGeom prst="line">
              <a:avLst/>
            </a:prstGeom>
            <a:noFill/>
            <a:ln w="38100">
              <a:solidFill>
                <a:srgbClr val="800080"/>
              </a:solidFill>
              <a:round/>
              <a:headEnd/>
              <a:tailEnd/>
            </a:ln>
            <a:effectLst/>
          </p:spPr>
          <p:txBody>
            <a:bodyPr/>
            <a:lstStyle/>
            <a:p>
              <a:endParaRPr lang="en-US"/>
            </a:p>
          </p:txBody>
        </p:sp>
        <p:sp>
          <p:nvSpPr>
            <p:cNvPr id="178598" name="Line 422"/>
            <p:cNvSpPr>
              <a:spLocks noChangeShapeType="1"/>
            </p:cNvSpPr>
            <p:nvPr/>
          </p:nvSpPr>
          <p:spPr bwMode="auto">
            <a:xfrm>
              <a:off x="4304" y="2048"/>
              <a:ext cx="54" cy="1"/>
            </a:xfrm>
            <a:prstGeom prst="line">
              <a:avLst/>
            </a:prstGeom>
            <a:noFill/>
            <a:ln w="38100">
              <a:solidFill>
                <a:srgbClr val="800080"/>
              </a:solidFill>
              <a:round/>
              <a:headEnd/>
              <a:tailEnd/>
            </a:ln>
            <a:effectLst/>
          </p:spPr>
          <p:txBody>
            <a:bodyPr/>
            <a:lstStyle/>
            <a:p>
              <a:endParaRPr lang="en-US"/>
            </a:p>
          </p:txBody>
        </p:sp>
        <p:sp>
          <p:nvSpPr>
            <p:cNvPr id="178599" name="Line 423"/>
            <p:cNvSpPr>
              <a:spLocks noChangeShapeType="1"/>
            </p:cNvSpPr>
            <p:nvPr/>
          </p:nvSpPr>
          <p:spPr bwMode="auto">
            <a:xfrm>
              <a:off x="4358" y="2048"/>
              <a:ext cx="48" cy="1"/>
            </a:xfrm>
            <a:prstGeom prst="line">
              <a:avLst/>
            </a:prstGeom>
            <a:noFill/>
            <a:ln w="38100">
              <a:solidFill>
                <a:srgbClr val="800080"/>
              </a:solidFill>
              <a:round/>
              <a:headEnd/>
              <a:tailEnd/>
            </a:ln>
            <a:effectLst/>
          </p:spPr>
          <p:txBody>
            <a:bodyPr/>
            <a:lstStyle/>
            <a:p>
              <a:endParaRPr lang="en-US"/>
            </a:p>
          </p:txBody>
        </p:sp>
        <p:sp>
          <p:nvSpPr>
            <p:cNvPr id="178600" name="Line 424"/>
            <p:cNvSpPr>
              <a:spLocks noChangeShapeType="1"/>
            </p:cNvSpPr>
            <p:nvPr/>
          </p:nvSpPr>
          <p:spPr bwMode="auto">
            <a:xfrm>
              <a:off x="4406" y="2048"/>
              <a:ext cx="54" cy="1"/>
            </a:xfrm>
            <a:prstGeom prst="line">
              <a:avLst/>
            </a:prstGeom>
            <a:noFill/>
            <a:ln w="38100">
              <a:solidFill>
                <a:srgbClr val="800080"/>
              </a:solidFill>
              <a:round/>
              <a:headEnd/>
              <a:tailEnd/>
            </a:ln>
            <a:effectLst/>
          </p:spPr>
          <p:txBody>
            <a:bodyPr/>
            <a:lstStyle/>
            <a:p>
              <a:endParaRPr lang="en-US"/>
            </a:p>
          </p:txBody>
        </p:sp>
        <p:sp>
          <p:nvSpPr>
            <p:cNvPr id="178601" name="Line 425"/>
            <p:cNvSpPr>
              <a:spLocks noChangeShapeType="1"/>
            </p:cNvSpPr>
            <p:nvPr/>
          </p:nvSpPr>
          <p:spPr bwMode="auto">
            <a:xfrm>
              <a:off x="4460" y="2048"/>
              <a:ext cx="54" cy="1"/>
            </a:xfrm>
            <a:prstGeom prst="line">
              <a:avLst/>
            </a:prstGeom>
            <a:noFill/>
            <a:ln w="38100">
              <a:solidFill>
                <a:srgbClr val="800080"/>
              </a:solidFill>
              <a:round/>
              <a:headEnd/>
              <a:tailEnd/>
            </a:ln>
            <a:effectLst/>
          </p:spPr>
          <p:txBody>
            <a:bodyPr/>
            <a:lstStyle/>
            <a:p>
              <a:endParaRPr lang="en-US"/>
            </a:p>
          </p:txBody>
        </p:sp>
        <p:sp>
          <p:nvSpPr>
            <p:cNvPr id="178602" name="Line 426"/>
            <p:cNvSpPr>
              <a:spLocks noChangeShapeType="1"/>
            </p:cNvSpPr>
            <p:nvPr/>
          </p:nvSpPr>
          <p:spPr bwMode="auto">
            <a:xfrm>
              <a:off x="4514" y="2048"/>
              <a:ext cx="54" cy="1"/>
            </a:xfrm>
            <a:prstGeom prst="line">
              <a:avLst/>
            </a:prstGeom>
            <a:noFill/>
            <a:ln w="38100">
              <a:solidFill>
                <a:srgbClr val="800080"/>
              </a:solidFill>
              <a:round/>
              <a:headEnd/>
              <a:tailEnd/>
            </a:ln>
            <a:effectLst/>
          </p:spPr>
          <p:txBody>
            <a:bodyPr/>
            <a:lstStyle/>
            <a:p>
              <a:endParaRPr lang="en-US"/>
            </a:p>
          </p:txBody>
        </p:sp>
        <p:sp>
          <p:nvSpPr>
            <p:cNvPr id="178603" name="Line 427"/>
            <p:cNvSpPr>
              <a:spLocks noChangeShapeType="1"/>
            </p:cNvSpPr>
            <p:nvPr/>
          </p:nvSpPr>
          <p:spPr bwMode="auto">
            <a:xfrm>
              <a:off x="4568" y="2048"/>
              <a:ext cx="54" cy="1"/>
            </a:xfrm>
            <a:prstGeom prst="line">
              <a:avLst/>
            </a:prstGeom>
            <a:noFill/>
            <a:ln w="38100">
              <a:solidFill>
                <a:srgbClr val="800080"/>
              </a:solidFill>
              <a:round/>
              <a:headEnd/>
              <a:tailEnd/>
            </a:ln>
            <a:effectLst/>
          </p:spPr>
          <p:txBody>
            <a:bodyPr/>
            <a:lstStyle/>
            <a:p>
              <a:endParaRPr lang="en-US"/>
            </a:p>
          </p:txBody>
        </p:sp>
        <p:sp>
          <p:nvSpPr>
            <p:cNvPr id="178604" name="Line 428"/>
            <p:cNvSpPr>
              <a:spLocks noChangeShapeType="1"/>
            </p:cNvSpPr>
            <p:nvPr/>
          </p:nvSpPr>
          <p:spPr bwMode="auto">
            <a:xfrm>
              <a:off x="1537" y="1856"/>
              <a:ext cx="54" cy="36"/>
            </a:xfrm>
            <a:prstGeom prst="line">
              <a:avLst/>
            </a:prstGeom>
            <a:noFill/>
            <a:ln w="38100">
              <a:solidFill>
                <a:srgbClr val="800000"/>
              </a:solidFill>
              <a:round/>
              <a:headEnd/>
              <a:tailEnd/>
            </a:ln>
            <a:effectLst/>
          </p:spPr>
          <p:txBody>
            <a:bodyPr/>
            <a:lstStyle/>
            <a:p>
              <a:endParaRPr lang="en-US"/>
            </a:p>
          </p:txBody>
        </p:sp>
        <p:sp>
          <p:nvSpPr>
            <p:cNvPr id="178605" name="Line 429"/>
            <p:cNvSpPr>
              <a:spLocks noChangeShapeType="1"/>
            </p:cNvSpPr>
            <p:nvPr/>
          </p:nvSpPr>
          <p:spPr bwMode="auto">
            <a:xfrm>
              <a:off x="1591" y="1892"/>
              <a:ext cx="54" cy="36"/>
            </a:xfrm>
            <a:prstGeom prst="line">
              <a:avLst/>
            </a:prstGeom>
            <a:noFill/>
            <a:ln w="38100">
              <a:solidFill>
                <a:srgbClr val="800000"/>
              </a:solidFill>
              <a:round/>
              <a:headEnd/>
              <a:tailEnd/>
            </a:ln>
            <a:effectLst/>
          </p:spPr>
          <p:txBody>
            <a:bodyPr/>
            <a:lstStyle/>
            <a:p>
              <a:endParaRPr lang="en-US"/>
            </a:p>
          </p:txBody>
        </p:sp>
        <p:sp>
          <p:nvSpPr>
            <p:cNvPr id="178606" name="Line 430"/>
            <p:cNvSpPr>
              <a:spLocks noChangeShapeType="1"/>
            </p:cNvSpPr>
            <p:nvPr/>
          </p:nvSpPr>
          <p:spPr bwMode="auto">
            <a:xfrm>
              <a:off x="1645" y="1928"/>
              <a:ext cx="54" cy="30"/>
            </a:xfrm>
            <a:prstGeom prst="line">
              <a:avLst/>
            </a:prstGeom>
            <a:noFill/>
            <a:ln w="38100">
              <a:solidFill>
                <a:srgbClr val="800000"/>
              </a:solidFill>
              <a:round/>
              <a:headEnd/>
              <a:tailEnd/>
            </a:ln>
            <a:effectLst/>
          </p:spPr>
          <p:txBody>
            <a:bodyPr/>
            <a:lstStyle/>
            <a:p>
              <a:endParaRPr lang="en-US"/>
            </a:p>
          </p:txBody>
        </p:sp>
        <p:sp>
          <p:nvSpPr>
            <p:cNvPr id="178607" name="Line 431"/>
            <p:cNvSpPr>
              <a:spLocks noChangeShapeType="1"/>
            </p:cNvSpPr>
            <p:nvPr/>
          </p:nvSpPr>
          <p:spPr bwMode="auto">
            <a:xfrm>
              <a:off x="1699" y="1958"/>
              <a:ext cx="54" cy="24"/>
            </a:xfrm>
            <a:prstGeom prst="line">
              <a:avLst/>
            </a:prstGeom>
            <a:noFill/>
            <a:ln w="38100">
              <a:solidFill>
                <a:srgbClr val="800000"/>
              </a:solidFill>
              <a:round/>
              <a:headEnd/>
              <a:tailEnd/>
            </a:ln>
            <a:effectLst/>
          </p:spPr>
          <p:txBody>
            <a:bodyPr/>
            <a:lstStyle/>
            <a:p>
              <a:endParaRPr lang="en-US"/>
            </a:p>
          </p:txBody>
        </p:sp>
        <p:sp>
          <p:nvSpPr>
            <p:cNvPr id="178608" name="Freeform 432"/>
            <p:cNvSpPr>
              <a:spLocks/>
            </p:cNvSpPr>
            <p:nvPr/>
          </p:nvSpPr>
          <p:spPr bwMode="auto">
            <a:xfrm>
              <a:off x="1753" y="1982"/>
              <a:ext cx="54" cy="30"/>
            </a:xfrm>
            <a:custGeom>
              <a:avLst/>
              <a:gdLst/>
              <a:ahLst/>
              <a:cxnLst>
                <a:cxn ang="0">
                  <a:pos x="0" y="0"/>
                </a:cxn>
                <a:cxn ang="0">
                  <a:pos x="30" y="18"/>
                </a:cxn>
                <a:cxn ang="0">
                  <a:pos x="54" y="30"/>
                </a:cxn>
              </a:cxnLst>
              <a:rect l="0" t="0" r="r" b="b"/>
              <a:pathLst>
                <a:path w="54" h="30">
                  <a:moveTo>
                    <a:pt x="0" y="0"/>
                  </a:moveTo>
                  <a:lnTo>
                    <a:pt x="30" y="18"/>
                  </a:lnTo>
                  <a:lnTo>
                    <a:pt x="54" y="30"/>
                  </a:lnTo>
                </a:path>
              </a:pathLst>
            </a:custGeom>
            <a:noFill/>
            <a:ln w="38100" cmpd="sng">
              <a:solidFill>
                <a:srgbClr val="800000"/>
              </a:solidFill>
              <a:prstDash val="solid"/>
              <a:round/>
              <a:headEnd/>
              <a:tailEnd/>
            </a:ln>
            <a:effectLst/>
          </p:spPr>
          <p:txBody>
            <a:bodyPr/>
            <a:lstStyle/>
            <a:p>
              <a:endParaRPr lang="en-US"/>
            </a:p>
          </p:txBody>
        </p:sp>
        <p:sp>
          <p:nvSpPr>
            <p:cNvPr id="178609" name="Freeform 433"/>
            <p:cNvSpPr>
              <a:spLocks/>
            </p:cNvSpPr>
            <p:nvPr/>
          </p:nvSpPr>
          <p:spPr bwMode="auto">
            <a:xfrm>
              <a:off x="1807" y="2012"/>
              <a:ext cx="48" cy="18"/>
            </a:xfrm>
            <a:custGeom>
              <a:avLst/>
              <a:gdLst/>
              <a:ahLst/>
              <a:cxnLst>
                <a:cxn ang="0">
                  <a:pos x="0" y="0"/>
                </a:cxn>
                <a:cxn ang="0">
                  <a:pos x="24" y="12"/>
                </a:cxn>
                <a:cxn ang="0">
                  <a:pos x="48" y="18"/>
                </a:cxn>
              </a:cxnLst>
              <a:rect l="0" t="0" r="r" b="b"/>
              <a:pathLst>
                <a:path w="48" h="18">
                  <a:moveTo>
                    <a:pt x="0" y="0"/>
                  </a:moveTo>
                  <a:lnTo>
                    <a:pt x="24" y="12"/>
                  </a:lnTo>
                  <a:lnTo>
                    <a:pt x="48" y="18"/>
                  </a:lnTo>
                </a:path>
              </a:pathLst>
            </a:custGeom>
            <a:noFill/>
            <a:ln w="38100" cmpd="sng">
              <a:solidFill>
                <a:srgbClr val="800000"/>
              </a:solidFill>
              <a:prstDash val="solid"/>
              <a:round/>
              <a:headEnd/>
              <a:tailEnd/>
            </a:ln>
            <a:effectLst/>
          </p:spPr>
          <p:txBody>
            <a:bodyPr/>
            <a:lstStyle/>
            <a:p>
              <a:endParaRPr lang="en-US"/>
            </a:p>
          </p:txBody>
        </p:sp>
        <p:sp>
          <p:nvSpPr>
            <p:cNvPr id="178610" name="Line 434"/>
            <p:cNvSpPr>
              <a:spLocks noChangeShapeType="1"/>
            </p:cNvSpPr>
            <p:nvPr/>
          </p:nvSpPr>
          <p:spPr bwMode="auto">
            <a:xfrm>
              <a:off x="1855" y="2030"/>
              <a:ext cx="54" cy="18"/>
            </a:xfrm>
            <a:prstGeom prst="line">
              <a:avLst/>
            </a:prstGeom>
            <a:noFill/>
            <a:ln w="38100">
              <a:solidFill>
                <a:srgbClr val="800000"/>
              </a:solidFill>
              <a:round/>
              <a:headEnd/>
              <a:tailEnd/>
            </a:ln>
            <a:effectLst/>
          </p:spPr>
          <p:txBody>
            <a:bodyPr/>
            <a:lstStyle/>
            <a:p>
              <a:endParaRPr lang="en-US"/>
            </a:p>
          </p:txBody>
        </p:sp>
        <p:sp>
          <p:nvSpPr>
            <p:cNvPr id="178611" name="Line 435"/>
            <p:cNvSpPr>
              <a:spLocks noChangeShapeType="1"/>
            </p:cNvSpPr>
            <p:nvPr/>
          </p:nvSpPr>
          <p:spPr bwMode="auto">
            <a:xfrm>
              <a:off x="1909" y="2048"/>
              <a:ext cx="54" cy="18"/>
            </a:xfrm>
            <a:prstGeom prst="line">
              <a:avLst/>
            </a:prstGeom>
            <a:noFill/>
            <a:ln w="38100">
              <a:solidFill>
                <a:srgbClr val="800000"/>
              </a:solidFill>
              <a:round/>
              <a:headEnd/>
              <a:tailEnd/>
            </a:ln>
            <a:effectLst/>
          </p:spPr>
          <p:txBody>
            <a:bodyPr/>
            <a:lstStyle/>
            <a:p>
              <a:endParaRPr lang="en-US"/>
            </a:p>
          </p:txBody>
        </p:sp>
        <p:sp>
          <p:nvSpPr>
            <p:cNvPr id="178612" name="Line 436"/>
            <p:cNvSpPr>
              <a:spLocks noChangeShapeType="1"/>
            </p:cNvSpPr>
            <p:nvPr/>
          </p:nvSpPr>
          <p:spPr bwMode="auto">
            <a:xfrm>
              <a:off x="1963" y="2066"/>
              <a:ext cx="54" cy="18"/>
            </a:xfrm>
            <a:prstGeom prst="line">
              <a:avLst/>
            </a:prstGeom>
            <a:noFill/>
            <a:ln w="38100">
              <a:solidFill>
                <a:srgbClr val="800000"/>
              </a:solidFill>
              <a:round/>
              <a:headEnd/>
              <a:tailEnd/>
            </a:ln>
            <a:effectLst/>
          </p:spPr>
          <p:txBody>
            <a:bodyPr/>
            <a:lstStyle/>
            <a:p>
              <a:endParaRPr lang="en-US"/>
            </a:p>
          </p:txBody>
        </p:sp>
        <p:sp>
          <p:nvSpPr>
            <p:cNvPr id="178613" name="Line 437"/>
            <p:cNvSpPr>
              <a:spLocks noChangeShapeType="1"/>
            </p:cNvSpPr>
            <p:nvPr/>
          </p:nvSpPr>
          <p:spPr bwMode="auto">
            <a:xfrm>
              <a:off x="2017" y="2084"/>
              <a:ext cx="54" cy="12"/>
            </a:xfrm>
            <a:prstGeom prst="line">
              <a:avLst/>
            </a:prstGeom>
            <a:noFill/>
            <a:ln w="38100">
              <a:solidFill>
                <a:srgbClr val="800000"/>
              </a:solidFill>
              <a:round/>
              <a:headEnd/>
              <a:tailEnd/>
            </a:ln>
            <a:effectLst/>
          </p:spPr>
          <p:txBody>
            <a:bodyPr/>
            <a:lstStyle/>
            <a:p>
              <a:endParaRPr lang="en-US"/>
            </a:p>
          </p:txBody>
        </p:sp>
        <p:sp>
          <p:nvSpPr>
            <p:cNvPr id="178614" name="Line 438"/>
            <p:cNvSpPr>
              <a:spLocks noChangeShapeType="1"/>
            </p:cNvSpPr>
            <p:nvPr/>
          </p:nvSpPr>
          <p:spPr bwMode="auto">
            <a:xfrm>
              <a:off x="2071" y="2096"/>
              <a:ext cx="54" cy="12"/>
            </a:xfrm>
            <a:prstGeom prst="line">
              <a:avLst/>
            </a:prstGeom>
            <a:noFill/>
            <a:ln w="38100">
              <a:solidFill>
                <a:srgbClr val="800000"/>
              </a:solidFill>
              <a:round/>
              <a:headEnd/>
              <a:tailEnd/>
            </a:ln>
            <a:effectLst/>
          </p:spPr>
          <p:txBody>
            <a:bodyPr/>
            <a:lstStyle/>
            <a:p>
              <a:endParaRPr lang="en-US"/>
            </a:p>
          </p:txBody>
        </p:sp>
        <p:sp>
          <p:nvSpPr>
            <p:cNvPr id="178615" name="Line 439"/>
            <p:cNvSpPr>
              <a:spLocks noChangeShapeType="1"/>
            </p:cNvSpPr>
            <p:nvPr/>
          </p:nvSpPr>
          <p:spPr bwMode="auto">
            <a:xfrm>
              <a:off x="2125" y="2108"/>
              <a:ext cx="54" cy="6"/>
            </a:xfrm>
            <a:prstGeom prst="line">
              <a:avLst/>
            </a:prstGeom>
            <a:noFill/>
            <a:ln w="38100">
              <a:solidFill>
                <a:srgbClr val="800000"/>
              </a:solidFill>
              <a:round/>
              <a:headEnd/>
              <a:tailEnd/>
            </a:ln>
            <a:effectLst/>
          </p:spPr>
          <p:txBody>
            <a:bodyPr/>
            <a:lstStyle/>
            <a:p>
              <a:endParaRPr lang="en-US"/>
            </a:p>
          </p:txBody>
        </p:sp>
        <p:sp>
          <p:nvSpPr>
            <p:cNvPr id="178616" name="Line 440"/>
            <p:cNvSpPr>
              <a:spLocks noChangeShapeType="1"/>
            </p:cNvSpPr>
            <p:nvPr/>
          </p:nvSpPr>
          <p:spPr bwMode="auto">
            <a:xfrm>
              <a:off x="2179" y="2114"/>
              <a:ext cx="48" cy="12"/>
            </a:xfrm>
            <a:prstGeom prst="line">
              <a:avLst/>
            </a:prstGeom>
            <a:noFill/>
            <a:ln w="38100">
              <a:solidFill>
                <a:srgbClr val="800000"/>
              </a:solidFill>
              <a:round/>
              <a:headEnd/>
              <a:tailEnd/>
            </a:ln>
            <a:effectLst/>
          </p:spPr>
          <p:txBody>
            <a:bodyPr/>
            <a:lstStyle/>
            <a:p>
              <a:endParaRPr lang="en-US"/>
            </a:p>
          </p:txBody>
        </p:sp>
        <p:sp>
          <p:nvSpPr>
            <p:cNvPr id="178617" name="Line 441"/>
            <p:cNvSpPr>
              <a:spLocks noChangeShapeType="1"/>
            </p:cNvSpPr>
            <p:nvPr/>
          </p:nvSpPr>
          <p:spPr bwMode="auto">
            <a:xfrm>
              <a:off x="2227" y="2126"/>
              <a:ext cx="54" cy="6"/>
            </a:xfrm>
            <a:prstGeom prst="line">
              <a:avLst/>
            </a:prstGeom>
            <a:noFill/>
            <a:ln w="38100">
              <a:solidFill>
                <a:srgbClr val="800000"/>
              </a:solidFill>
              <a:round/>
              <a:headEnd/>
              <a:tailEnd/>
            </a:ln>
            <a:effectLst/>
          </p:spPr>
          <p:txBody>
            <a:bodyPr/>
            <a:lstStyle/>
            <a:p>
              <a:endParaRPr lang="en-US"/>
            </a:p>
          </p:txBody>
        </p:sp>
        <p:sp>
          <p:nvSpPr>
            <p:cNvPr id="178618" name="Line 442"/>
            <p:cNvSpPr>
              <a:spLocks noChangeShapeType="1"/>
            </p:cNvSpPr>
            <p:nvPr/>
          </p:nvSpPr>
          <p:spPr bwMode="auto">
            <a:xfrm>
              <a:off x="2281" y="2132"/>
              <a:ext cx="54" cy="6"/>
            </a:xfrm>
            <a:prstGeom prst="line">
              <a:avLst/>
            </a:prstGeom>
            <a:noFill/>
            <a:ln w="38100">
              <a:solidFill>
                <a:srgbClr val="800000"/>
              </a:solidFill>
              <a:round/>
              <a:headEnd/>
              <a:tailEnd/>
            </a:ln>
            <a:effectLst/>
          </p:spPr>
          <p:txBody>
            <a:bodyPr/>
            <a:lstStyle/>
            <a:p>
              <a:endParaRPr lang="en-US"/>
            </a:p>
          </p:txBody>
        </p:sp>
        <p:sp>
          <p:nvSpPr>
            <p:cNvPr id="178619" name="Line 443"/>
            <p:cNvSpPr>
              <a:spLocks noChangeShapeType="1"/>
            </p:cNvSpPr>
            <p:nvPr/>
          </p:nvSpPr>
          <p:spPr bwMode="auto">
            <a:xfrm>
              <a:off x="2335" y="2138"/>
              <a:ext cx="54" cy="6"/>
            </a:xfrm>
            <a:prstGeom prst="line">
              <a:avLst/>
            </a:prstGeom>
            <a:noFill/>
            <a:ln w="38100">
              <a:solidFill>
                <a:srgbClr val="800000"/>
              </a:solidFill>
              <a:round/>
              <a:headEnd/>
              <a:tailEnd/>
            </a:ln>
            <a:effectLst/>
          </p:spPr>
          <p:txBody>
            <a:bodyPr/>
            <a:lstStyle/>
            <a:p>
              <a:endParaRPr lang="en-US"/>
            </a:p>
          </p:txBody>
        </p:sp>
        <p:sp>
          <p:nvSpPr>
            <p:cNvPr id="178620" name="Line 444"/>
            <p:cNvSpPr>
              <a:spLocks noChangeShapeType="1"/>
            </p:cNvSpPr>
            <p:nvPr/>
          </p:nvSpPr>
          <p:spPr bwMode="auto">
            <a:xfrm>
              <a:off x="2389" y="2144"/>
              <a:ext cx="54" cy="6"/>
            </a:xfrm>
            <a:prstGeom prst="line">
              <a:avLst/>
            </a:prstGeom>
            <a:noFill/>
            <a:ln w="38100">
              <a:solidFill>
                <a:srgbClr val="800000"/>
              </a:solidFill>
              <a:round/>
              <a:headEnd/>
              <a:tailEnd/>
            </a:ln>
            <a:effectLst/>
          </p:spPr>
          <p:txBody>
            <a:bodyPr/>
            <a:lstStyle/>
            <a:p>
              <a:endParaRPr lang="en-US"/>
            </a:p>
          </p:txBody>
        </p:sp>
        <p:sp>
          <p:nvSpPr>
            <p:cNvPr id="178621" name="Line 445"/>
            <p:cNvSpPr>
              <a:spLocks noChangeShapeType="1"/>
            </p:cNvSpPr>
            <p:nvPr/>
          </p:nvSpPr>
          <p:spPr bwMode="auto">
            <a:xfrm>
              <a:off x="2443" y="2150"/>
              <a:ext cx="54" cy="1"/>
            </a:xfrm>
            <a:prstGeom prst="line">
              <a:avLst/>
            </a:prstGeom>
            <a:noFill/>
            <a:ln w="38100">
              <a:solidFill>
                <a:srgbClr val="800000"/>
              </a:solidFill>
              <a:round/>
              <a:headEnd/>
              <a:tailEnd/>
            </a:ln>
            <a:effectLst/>
          </p:spPr>
          <p:txBody>
            <a:bodyPr/>
            <a:lstStyle/>
            <a:p>
              <a:endParaRPr lang="en-US"/>
            </a:p>
          </p:txBody>
        </p:sp>
        <p:sp>
          <p:nvSpPr>
            <p:cNvPr id="178622" name="Freeform 446"/>
            <p:cNvSpPr>
              <a:spLocks/>
            </p:cNvSpPr>
            <p:nvPr/>
          </p:nvSpPr>
          <p:spPr bwMode="auto">
            <a:xfrm>
              <a:off x="2497" y="2150"/>
              <a:ext cx="54" cy="6"/>
            </a:xfrm>
            <a:custGeom>
              <a:avLst/>
              <a:gdLst/>
              <a:ahLst/>
              <a:cxnLst>
                <a:cxn ang="0">
                  <a:pos x="0" y="0"/>
                </a:cxn>
                <a:cxn ang="0">
                  <a:pos x="30" y="0"/>
                </a:cxn>
                <a:cxn ang="0">
                  <a:pos x="54" y="6"/>
                </a:cxn>
              </a:cxnLst>
              <a:rect l="0" t="0" r="r" b="b"/>
              <a:pathLst>
                <a:path w="54" h="6">
                  <a:moveTo>
                    <a:pt x="0" y="0"/>
                  </a:moveTo>
                  <a:lnTo>
                    <a:pt x="30" y="0"/>
                  </a:lnTo>
                  <a:lnTo>
                    <a:pt x="54" y="6"/>
                  </a:lnTo>
                </a:path>
              </a:pathLst>
            </a:custGeom>
            <a:noFill/>
            <a:ln w="38100" cmpd="sng">
              <a:solidFill>
                <a:srgbClr val="800000"/>
              </a:solidFill>
              <a:prstDash val="solid"/>
              <a:round/>
              <a:headEnd/>
              <a:tailEnd/>
            </a:ln>
            <a:effectLst/>
          </p:spPr>
          <p:txBody>
            <a:bodyPr/>
            <a:lstStyle/>
            <a:p>
              <a:endParaRPr lang="en-US"/>
            </a:p>
          </p:txBody>
        </p:sp>
        <p:sp>
          <p:nvSpPr>
            <p:cNvPr id="178623" name="Line 447"/>
            <p:cNvSpPr>
              <a:spLocks noChangeShapeType="1"/>
            </p:cNvSpPr>
            <p:nvPr/>
          </p:nvSpPr>
          <p:spPr bwMode="auto">
            <a:xfrm>
              <a:off x="2551" y="2156"/>
              <a:ext cx="48" cy="1"/>
            </a:xfrm>
            <a:prstGeom prst="line">
              <a:avLst/>
            </a:prstGeom>
            <a:noFill/>
            <a:ln w="38100">
              <a:solidFill>
                <a:srgbClr val="800000"/>
              </a:solidFill>
              <a:round/>
              <a:headEnd/>
              <a:tailEnd/>
            </a:ln>
            <a:effectLst/>
          </p:spPr>
          <p:txBody>
            <a:bodyPr/>
            <a:lstStyle/>
            <a:p>
              <a:endParaRPr lang="en-US"/>
            </a:p>
          </p:txBody>
        </p:sp>
        <p:sp>
          <p:nvSpPr>
            <p:cNvPr id="178624" name="Freeform 448"/>
            <p:cNvSpPr>
              <a:spLocks/>
            </p:cNvSpPr>
            <p:nvPr/>
          </p:nvSpPr>
          <p:spPr bwMode="auto">
            <a:xfrm>
              <a:off x="2599" y="2156"/>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800000"/>
              </a:solidFill>
              <a:prstDash val="solid"/>
              <a:round/>
              <a:headEnd/>
              <a:tailEnd/>
            </a:ln>
            <a:effectLst/>
          </p:spPr>
          <p:txBody>
            <a:bodyPr/>
            <a:lstStyle/>
            <a:p>
              <a:endParaRPr lang="en-US"/>
            </a:p>
          </p:txBody>
        </p:sp>
        <p:sp>
          <p:nvSpPr>
            <p:cNvPr id="178625" name="Line 449"/>
            <p:cNvSpPr>
              <a:spLocks noChangeShapeType="1"/>
            </p:cNvSpPr>
            <p:nvPr/>
          </p:nvSpPr>
          <p:spPr bwMode="auto">
            <a:xfrm>
              <a:off x="2653" y="2162"/>
              <a:ext cx="54" cy="1"/>
            </a:xfrm>
            <a:prstGeom prst="line">
              <a:avLst/>
            </a:prstGeom>
            <a:noFill/>
            <a:ln w="38100">
              <a:solidFill>
                <a:srgbClr val="800000"/>
              </a:solidFill>
              <a:round/>
              <a:headEnd/>
              <a:tailEnd/>
            </a:ln>
            <a:effectLst/>
          </p:spPr>
          <p:txBody>
            <a:bodyPr/>
            <a:lstStyle/>
            <a:p>
              <a:endParaRPr lang="en-US"/>
            </a:p>
          </p:txBody>
        </p:sp>
        <p:sp>
          <p:nvSpPr>
            <p:cNvPr id="178626" name="Line 450"/>
            <p:cNvSpPr>
              <a:spLocks noChangeShapeType="1"/>
            </p:cNvSpPr>
            <p:nvPr/>
          </p:nvSpPr>
          <p:spPr bwMode="auto">
            <a:xfrm>
              <a:off x="2707" y="2162"/>
              <a:ext cx="54" cy="1"/>
            </a:xfrm>
            <a:prstGeom prst="line">
              <a:avLst/>
            </a:prstGeom>
            <a:noFill/>
            <a:ln w="38100">
              <a:solidFill>
                <a:srgbClr val="800000"/>
              </a:solidFill>
              <a:round/>
              <a:headEnd/>
              <a:tailEnd/>
            </a:ln>
            <a:effectLst/>
          </p:spPr>
          <p:txBody>
            <a:bodyPr/>
            <a:lstStyle/>
            <a:p>
              <a:endParaRPr lang="en-US"/>
            </a:p>
          </p:txBody>
        </p:sp>
        <p:sp>
          <p:nvSpPr>
            <p:cNvPr id="178627" name="Line 451"/>
            <p:cNvSpPr>
              <a:spLocks noChangeShapeType="1"/>
            </p:cNvSpPr>
            <p:nvPr/>
          </p:nvSpPr>
          <p:spPr bwMode="auto">
            <a:xfrm>
              <a:off x="2761" y="2162"/>
              <a:ext cx="54" cy="1"/>
            </a:xfrm>
            <a:prstGeom prst="line">
              <a:avLst/>
            </a:prstGeom>
            <a:noFill/>
            <a:ln w="38100">
              <a:solidFill>
                <a:srgbClr val="800000"/>
              </a:solidFill>
              <a:round/>
              <a:headEnd/>
              <a:tailEnd/>
            </a:ln>
            <a:effectLst/>
          </p:spPr>
          <p:txBody>
            <a:bodyPr/>
            <a:lstStyle/>
            <a:p>
              <a:endParaRPr lang="en-US"/>
            </a:p>
          </p:txBody>
        </p:sp>
        <p:sp>
          <p:nvSpPr>
            <p:cNvPr id="178628" name="Freeform 452"/>
            <p:cNvSpPr>
              <a:spLocks/>
            </p:cNvSpPr>
            <p:nvPr/>
          </p:nvSpPr>
          <p:spPr bwMode="auto">
            <a:xfrm>
              <a:off x="2815" y="2162"/>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800000"/>
              </a:solidFill>
              <a:prstDash val="solid"/>
              <a:round/>
              <a:headEnd/>
              <a:tailEnd/>
            </a:ln>
            <a:effectLst/>
          </p:spPr>
          <p:txBody>
            <a:bodyPr/>
            <a:lstStyle/>
            <a:p>
              <a:endParaRPr lang="en-US"/>
            </a:p>
          </p:txBody>
        </p:sp>
        <p:sp>
          <p:nvSpPr>
            <p:cNvPr id="178629" name="Line 453"/>
            <p:cNvSpPr>
              <a:spLocks noChangeShapeType="1"/>
            </p:cNvSpPr>
            <p:nvPr/>
          </p:nvSpPr>
          <p:spPr bwMode="auto">
            <a:xfrm>
              <a:off x="2869" y="2168"/>
              <a:ext cx="55" cy="1"/>
            </a:xfrm>
            <a:prstGeom prst="line">
              <a:avLst/>
            </a:prstGeom>
            <a:noFill/>
            <a:ln w="38100">
              <a:solidFill>
                <a:srgbClr val="800000"/>
              </a:solidFill>
              <a:round/>
              <a:headEnd/>
              <a:tailEnd/>
            </a:ln>
            <a:effectLst/>
          </p:spPr>
          <p:txBody>
            <a:bodyPr/>
            <a:lstStyle/>
            <a:p>
              <a:endParaRPr lang="en-US"/>
            </a:p>
          </p:txBody>
        </p:sp>
        <p:sp>
          <p:nvSpPr>
            <p:cNvPr id="178630" name="Line 454"/>
            <p:cNvSpPr>
              <a:spLocks noChangeShapeType="1"/>
            </p:cNvSpPr>
            <p:nvPr/>
          </p:nvSpPr>
          <p:spPr bwMode="auto">
            <a:xfrm>
              <a:off x="2924" y="2168"/>
              <a:ext cx="48" cy="1"/>
            </a:xfrm>
            <a:prstGeom prst="line">
              <a:avLst/>
            </a:prstGeom>
            <a:noFill/>
            <a:ln w="38100">
              <a:solidFill>
                <a:srgbClr val="800000"/>
              </a:solidFill>
              <a:round/>
              <a:headEnd/>
              <a:tailEnd/>
            </a:ln>
            <a:effectLst/>
          </p:spPr>
          <p:txBody>
            <a:bodyPr/>
            <a:lstStyle/>
            <a:p>
              <a:endParaRPr lang="en-US"/>
            </a:p>
          </p:txBody>
        </p:sp>
        <p:sp>
          <p:nvSpPr>
            <p:cNvPr id="178631" name="Line 455"/>
            <p:cNvSpPr>
              <a:spLocks noChangeShapeType="1"/>
            </p:cNvSpPr>
            <p:nvPr/>
          </p:nvSpPr>
          <p:spPr bwMode="auto">
            <a:xfrm>
              <a:off x="2972" y="2168"/>
              <a:ext cx="54" cy="1"/>
            </a:xfrm>
            <a:prstGeom prst="line">
              <a:avLst/>
            </a:prstGeom>
            <a:noFill/>
            <a:ln w="38100">
              <a:solidFill>
                <a:srgbClr val="800000"/>
              </a:solidFill>
              <a:round/>
              <a:headEnd/>
              <a:tailEnd/>
            </a:ln>
            <a:effectLst/>
          </p:spPr>
          <p:txBody>
            <a:bodyPr/>
            <a:lstStyle/>
            <a:p>
              <a:endParaRPr lang="en-US"/>
            </a:p>
          </p:txBody>
        </p:sp>
        <p:sp>
          <p:nvSpPr>
            <p:cNvPr id="178632" name="Line 456"/>
            <p:cNvSpPr>
              <a:spLocks noChangeShapeType="1"/>
            </p:cNvSpPr>
            <p:nvPr/>
          </p:nvSpPr>
          <p:spPr bwMode="auto">
            <a:xfrm>
              <a:off x="3026" y="2168"/>
              <a:ext cx="54" cy="1"/>
            </a:xfrm>
            <a:prstGeom prst="line">
              <a:avLst/>
            </a:prstGeom>
            <a:noFill/>
            <a:ln w="38100">
              <a:solidFill>
                <a:srgbClr val="800000"/>
              </a:solidFill>
              <a:round/>
              <a:headEnd/>
              <a:tailEnd/>
            </a:ln>
            <a:effectLst/>
          </p:spPr>
          <p:txBody>
            <a:bodyPr/>
            <a:lstStyle/>
            <a:p>
              <a:endParaRPr lang="en-US"/>
            </a:p>
          </p:txBody>
        </p:sp>
        <p:sp>
          <p:nvSpPr>
            <p:cNvPr id="178633" name="Line 457"/>
            <p:cNvSpPr>
              <a:spLocks noChangeShapeType="1"/>
            </p:cNvSpPr>
            <p:nvPr/>
          </p:nvSpPr>
          <p:spPr bwMode="auto">
            <a:xfrm>
              <a:off x="3080" y="2168"/>
              <a:ext cx="54" cy="1"/>
            </a:xfrm>
            <a:prstGeom prst="line">
              <a:avLst/>
            </a:prstGeom>
            <a:noFill/>
            <a:ln w="38100">
              <a:solidFill>
                <a:srgbClr val="800000"/>
              </a:solidFill>
              <a:round/>
              <a:headEnd/>
              <a:tailEnd/>
            </a:ln>
            <a:effectLst/>
          </p:spPr>
          <p:txBody>
            <a:bodyPr/>
            <a:lstStyle/>
            <a:p>
              <a:endParaRPr lang="en-US"/>
            </a:p>
          </p:txBody>
        </p:sp>
        <p:sp>
          <p:nvSpPr>
            <p:cNvPr id="178634" name="Line 458"/>
            <p:cNvSpPr>
              <a:spLocks noChangeShapeType="1"/>
            </p:cNvSpPr>
            <p:nvPr/>
          </p:nvSpPr>
          <p:spPr bwMode="auto">
            <a:xfrm>
              <a:off x="3134" y="2168"/>
              <a:ext cx="54" cy="1"/>
            </a:xfrm>
            <a:prstGeom prst="line">
              <a:avLst/>
            </a:prstGeom>
            <a:noFill/>
            <a:ln w="38100">
              <a:solidFill>
                <a:srgbClr val="800000"/>
              </a:solidFill>
              <a:round/>
              <a:headEnd/>
              <a:tailEnd/>
            </a:ln>
            <a:effectLst/>
          </p:spPr>
          <p:txBody>
            <a:bodyPr/>
            <a:lstStyle/>
            <a:p>
              <a:endParaRPr lang="en-US"/>
            </a:p>
          </p:txBody>
        </p:sp>
        <p:sp>
          <p:nvSpPr>
            <p:cNvPr id="178635" name="Line 459"/>
            <p:cNvSpPr>
              <a:spLocks noChangeShapeType="1"/>
            </p:cNvSpPr>
            <p:nvPr/>
          </p:nvSpPr>
          <p:spPr bwMode="auto">
            <a:xfrm>
              <a:off x="3188" y="2168"/>
              <a:ext cx="54" cy="1"/>
            </a:xfrm>
            <a:prstGeom prst="line">
              <a:avLst/>
            </a:prstGeom>
            <a:noFill/>
            <a:ln w="38100">
              <a:solidFill>
                <a:srgbClr val="800000"/>
              </a:solidFill>
              <a:round/>
              <a:headEnd/>
              <a:tailEnd/>
            </a:ln>
            <a:effectLst/>
          </p:spPr>
          <p:txBody>
            <a:bodyPr/>
            <a:lstStyle/>
            <a:p>
              <a:endParaRPr lang="en-US"/>
            </a:p>
          </p:txBody>
        </p:sp>
        <p:sp>
          <p:nvSpPr>
            <p:cNvPr id="178636" name="Freeform 460"/>
            <p:cNvSpPr>
              <a:spLocks/>
            </p:cNvSpPr>
            <p:nvPr/>
          </p:nvSpPr>
          <p:spPr bwMode="auto">
            <a:xfrm>
              <a:off x="3242" y="2168"/>
              <a:ext cx="48" cy="6"/>
            </a:xfrm>
            <a:custGeom>
              <a:avLst/>
              <a:gdLst/>
              <a:ahLst/>
              <a:cxnLst>
                <a:cxn ang="0">
                  <a:pos x="0" y="0"/>
                </a:cxn>
                <a:cxn ang="0">
                  <a:pos x="24" y="0"/>
                </a:cxn>
                <a:cxn ang="0">
                  <a:pos x="48" y="6"/>
                </a:cxn>
              </a:cxnLst>
              <a:rect l="0" t="0" r="r" b="b"/>
              <a:pathLst>
                <a:path w="48" h="6">
                  <a:moveTo>
                    <a:pt x="0" y="0"/>
                  </a:moveTo>
                  <a:lnTo>
                    <a:pt x="24" y="0"/>
                  </a:lnTo>
                  <a:lnTo>
                    <a:pt x="48" y="6"/>
                  </a:lnTo>
                </a:path>
              </a:pathLst>
            </a:custGeom>
            <a:noFill/>
            <a:ln w="38100" cmpd="sng">
              <a:solidFill>
                <a:srgbClr val="800000"/>
              </a:solidFill>
              <a:prstDash val="solid"/>
              <a:round/>
              <a:headEnd/>
              <a:tailEnd/>
            </a:ln>
            <a:effectLst/>
          </p:spPr>
          <p:txBody>
            <a:bodyPr/>
            <a:lstStyle/>
            <a:p>
              <a:endParaRPr lang="en-US"/>
            </a:p>
          </p:txBody>
        </p:sp>
        <p:sp>
          <p:nvSpPr>
            <p:cNvPr id="178637" name="Line 461"/>
            <p:cNvSpPr>
              <a:spLocks noChangeShapeType="1"/>
            </p:cNvSpPr>
            <p:nvPr/>
          </p:nvSpPr>
          <p:spPr bwMode="auto">
            <a:xfrm>
              <a:off x="3290" y="2174"/>
              <a:ext cx="54" cy="1"/>
            </a:xfrm>
            <a:prstGeom prst="line">
              <a:avLst/>
            </a:prstGeom>
            <a:noFill/>
            <a:ln w="38100">
              <a:solidFill>
                <a:srgbClr val="800000"/>
              </a:solidFill>
              <a:round/>
              <a:headEnd/>
              <a:tailEnd/>
            </a:ln>
            <a:effectLst/>
          </p:spPr>
          <p:txBody>
            <a:bodyPr/>
            <a:lstStyle/>
            <a:p>
              <a:endParaRPr lang="en-US"/>
            </a:p>
          </p:txBody>
        </p:sp>
        <p:sp>
          <p:nvSpPr>
            <p:cNvPr id="178638" name="Line 462"/>
            <p:cNvSpPr>
              <a:spLocks noChangeShapeType="1"/>
            </p:cNvSpPr>
            <p:nvPr/>
          </p:nvSpPr>
          <p:spPr bwMode="auto">
            <a:xfrm>
              <a:off x="3344" y="2174"/>
              <a:ext cx="54" cy="1"/>
            </a:xfrm>
            <a:prstGeom prst="line">
              <a:avLst/>
            </a:prstGeom>
            <a:noFill/>
            <a:ln w="38100">
              <a:solidFill>
                <a:srgbClr val="800000"/>
              </a:solidFill>
              <a:round/>
              <a:headEnd/>
              <a:tailEnd/>
            </a:ln>
            <a:effectLst/>
          </p:spPr>
          <p:txBody>
            <a:bodyPr/>
            <a:lstStyle/>
            <a:p>
              <a:endParaRPr lang="en-US"/>
            </a:p>
          </p:txBody>
        </p:sp>
        <p:sp>
          <p:nvSpPr>
            <p:cNvPr id="178639" name="Line 463"/>
            <p:cNvSpPr>
              <a:spLocks noChangeShapeType="1"/>
            </p:cNvSpPr>
            <p:nvPr/>
          </p:nvSpPr>
          <p:spPr bwMode="auto">
            <a:xfrm>
              <a:off x="3398" y="2174"/>
              <a:ext cx="54" cy="1"/>
            </a:xfrm>
            <a:prstGeom prst="line">
              <a:avLst/>
            </a:prstGeom>
            <a:noFill/>
            <a:ln w="38100">
              <a:solidFill>
                <a:srgbClr val="800000"/>
              </a:solidFill>
              <a:round/>
              <a:headEnd/>
              <a:tailEnd/>
            </a:ln>
            <a:effectLst/>
          </p:spPr>
          <p:txBody>
            <a:bodyPr/>
            <a:lstStyle/>
            <a:p>
              <a:endParaRPr lang="en-US"/>
            </a:p>
          </p:txBody>
        </p:sp>
        <p:sp>
          <p:nvSpPr>
            <p:cNvPr id="178640" name="Line 464"/>
            <p:cNvSpPr>
              <a:spLocks noChangeShapeType="1"/>
            </p:cNvSpPr>
            <p:nvPr/>
          </p:nvSpPr>
          <p:spPr bwMode="auto">
            <a:xfrm>
              <a:off x="3452" y="2174"/>
              <a:ext cx="54" cy="1"/>
            </a:xfrm>
            <a:prstGeom prst="line">
              <a:avLst/>
            </a:prstGeom>
            <a:noFill/>
            <a:ln w="38100">
              <a:solidFill>
                <a:srgbClr val="800000"/>
              </a:solidFill>
              <a:round/>
              <a:headEnd/>
              <a:tailEnd/>
            </a:ln>
            <a:effectLst/>
          </p:spPr>
          <p:txBody>
            <a:bodyPr/>
            <a:lstStyle/>
            <a:p>
              <a:endParaRPr lang="en-US"/>
            </a:p>
          </p:txBody>
        </p:sp>
        <p:sp>
          <p:nvSpPr>
            <p:cNvPr id="178641" name="Line 465"/>
            <p:cNvSpPr>
              <a:spLocks noChangeShapeType="1"/>
            </p:cNvSpPr>
            <p:nvPr/>
          </p:nvSpPr>
          <p:spPr bwMode="auto">
            <a:xfrm>
              <a:off x="3506" y="2174"/>
              <a:ext cx="54" cy="1"/>
            </a:xfrm>
            <a:prstGeom prst="line">
              <a:avLst/>
            </a:prstGeom>
            <a:noFill/>
            <a:ln w="38100">
              <a:solidFill>
                <a:srgbClr val="800000"/>
              </a:solidFill>
              <a:round/>
              <a:headEnd/>
              <a:tailEnd/>
            </a:ln>
            <a:effectLst/>
          </p:spPr>
          <p:txBody>
            <a:bodyPr/>
            <a:lstStyle/>
            <a:p>
              <a:endParaRPr lang="en-US"/>
            </a:p>
          </p:txBody>
        </p:sp>
        <p:sp>
          <p:nvSpPr>
            <p:cNvPr id="178642" name="Line 466"/>
            <p:cNvSpPr>
              <a:spLocks noChangeShapeType="1"/>
            </p:cNvSpPr>
            <p:nvPr/>
          </p:nvSpPr>
          <p:spPr bwMode="auto">
            <a:xfrm>
              <a:off x="3560" y="2174"/>
              <a:ext cx="54" cy="1"/>
            </a:xfrm>
            <a:prstGeom prst="line">
              <a:avLst/>
            </a:prstGeom>
            <a:noFill/>
            <a:ln w="38100">
              <a:solidFill>
                <a:srgbClr val="800000"/>
              </a:solidFill>
              <a:round/>
              <a:headEnd/>
              <a:tailEnd/>
            </a:ln>
            <a:effectLst/>
          </p:spPr>
          <p:txBody>
            <a:bodyPr/>
            <a:lstStyle/>
            <a:p>
              <a:endParaRPr lang="en-US"/>
            </a:p>
          </p:txBody>
        </p:sp>
        <p:sp>
          <p:nvSpPr>
            <p:cNvPr id="178643" name="Line 467"/>
            <p:cNvSpPr>
              <a:spLocks noChangeShapeType="1"/>
            </p:cNvSpPr>
            <p:nvPr/>
          </p:nvSpPr>
          <p:spPr bwMode="auto">
            <a:xfrm>
              <a:off x="3614" y="2174"/>
              <a:ext cx="48" cy="1"/>
            </a:xfrm>
            <a:prstGeom prst="line">
              <a:avLst/>
            </a:prstGeom>
            <a:noFill/>
            <a:ln w="38100">
              <a:solidFill>
                <a:srgbClr val="800000"/>
              </a:solidFill>
              <a:round/>
              <a:headEnd/>
              <a:tailEnd/>
            </a:ln>
            <a:effectLst/>
          </p:spPr>
          <p:txBody>
            <a:bodyPr/>
            <a:lstStyle/>
            <a:p>
              <a:endParaRPr lang="en-US"/>
            </a:p>
          </p:txBody>
        </p:sp>
        <p:sp>
          <p:nvSpPr>
            <p:cNvPr id="178644" name="Line 468"/>
            <p:cNvSpPr>
              <a:spLocks noChangeShapeType="1"/>
            </p:cNvSpPr>
            <p:nvPr/>
          </p:nvSpPr>
          <p:spPr bwMode="auto">
            <a:xfrm>
              <a:off x="3662" y="2174"/>
              <a:ext cx="54" cy="1"/>
            </a:xfrm>
            <a:prstGeom prst="line">
              <a:avLst/>
            </a:prstGeom>
            <a:noFill/>
            <a:ln w="38100">
              <a:solidFill>
                <a:srgbClr val="800000"/>
              </a:solidFill>
              <a:round/>
              <a:headEnd/>
              <a:tailEnd/>
            </a:ln>
            <a:effectLst/>
          </p:spPr>
          <p:txBody>
            <a:bodyPr/>
            <a:lstStyle/>
            <a:p>
              <a:endParaRPr lang="en-US"/>
            </a:p>
          </p:txBody>
        </p:sp>
        <p:sp>
          <p:nvSpPr>
            <p:cNvPr id="178645" name="Line 469"/>
            <p:cNvSpPr>
              <a:spLocks noChangeShapeType="1"/>
            </p:cNvSpPr>
            <p:nvPr/>
          </p:nvSpPr>
          <p:spPr bwMode="auto">
            <a:xfrm>
              <a:off x="3716" y="2174"/>
              <a:ext cx="54" cy="1"/>
            </a:xfrm>
            <a:prstGeom prst="line">
              <a:avLst/>
            </a:prstGeom>
            <a:noFill/>
            <a:ln w="38100">
              <a:solidFill>
                <a:srgbClr val="800000"/>
              </a:solidFill>
              <a:round/>
              <a:headEnd/>
              <a:tailEnd/>
            </a:ln>
            <a:effectLst/>
          </p:spPr>
          <p:txBody>
            <a:bodyPr/>
            <a:lstStyle/>
            <a:p>
              <a:endParaRPr lang="en-US"/>
            </a:p>
          </p:txBody>
        </p:sp>
        <p:sp>
          <p:nvSpPr>
            <p:cNvPr id="178646" name="Line 470"/>
            <p:cNvSpPr>
              <a:spLocks noChangeShapeType="1"/>
            </p:cNvSpPr>
            <p:nvPr/>
          </p:nvSpPr>
          <p:spPr bwMode="auto">
            <a:xfrm>
              <a:off x="3770" y="2174"/>
              <a:ext cx="54" cy="1"/>
            </a:xfrm>
            <a:prstGeom prst="line">
              <a:avLst/>
            </a:prstGeom>
            <a:noFill/>
            <a:ln w="38100">
              <a:solidFill>
                <a:srgbClr val="800000"/>
              </a:solidFill>
              <a:round/>
              <a:headEnd/>
              <a:tailEnd/>
            </a:ln>
            <a:effectLst/>
          </p:spPr>
          <p:txBody>
            <a:bodyPr/>
            <a:lstStyle/>
            <a:p>
              <a:endParaRPr lang="en-US"/>
            </a:p>
          </p:txBody>
        </p:sp>
        <p:sp>
          <p:nvSpPr>
            <p:cNvPr id="178647" name="Line 471"/>
            <p:cNvSpPr>
              <a:spLocks noChangeShapeType="1"/>
            </p:cNvSpPr>
            <p:nvPr/>
          </p:nvSpPr>
          <p:spPr bwMode="auto">
            <a:xfrm>
              <a:off x="3824" y="2174"/>
              <a:ext cx="54" cy="1"/>
            </a:xfrm>
            <a:prstGeom prst="line">
              <a:avLst/>
            </a:prstGeom>
            <a:noFill/>
            <a:ln w="38100">
              <a:solidFill>
                <a:srgbClr val="800000"/>
              </a:solidFill>
              <a:round/>
              <a:headEnd/>
              <a:tailEnd/>
            </a:ln>
            <a:effectLst/>
          </p:spPr>
          <p:txBody>
            <a:bodyPr/>
            <a:lstStyle/>
            <a:p>
              <a:endParaRPr lang="en-US"/>
            </a:p>
          </p:txBody>
        </p:sp>
        <p:sp>
          <p:nvSpPr>
            <p:cNvPr id="178648" name="Line 472"/>
            <p:cNvSpPr>
              <a:spLocks noChangeShapeType="1"/>
            </p:cNvSpPr>
            <p:nvPr/>
          </p:nvSpPr>
          <p:spPr bwMode="auto">
            <a:xfrm>
              <a:off x="3878" y="2174"/>
              <a:ext cx="54" cy="1"/>
            </a:xfrm>
            <a:prstGeom prst="line">
              <a:avLst/>
            </a:prstGeom>
            <a:noFill/>
            <a:ln w="38100">
              <a:solidFill>
                <a:srgbClr val="800000"/>
              </a:solidFill>
              <a:round/>
              <a:headEnd/>
              <a:tailEnd/>
            </a:ln>
            <a:effectLst/>
          </p:spPr>
          <p:txBody>
            <a:bodyPr/>
            <a:lstStyle/>
            <a:p>
              <a:endParaRPr lang="en-US"/>
            </a:p>
          </p:txBody>
        </p:sp>
        <p:sp>
          <p:nvSpPr>
            <p:cNvPr id="178649" name="Line 473"/>
            <p:cNvSpPr>
              <a:spLocks noChangeShapeType="1"/>
            </p:cNvSpPr>
            <p:nvPr/>
          </p:nvSpPr>
          <p:spPr bwMode="auto">
            <a:xfrm>
              <a:off x="3932" y="2174"/>
              <a:ext cx="54" cy="1"/>
            </a:xfrm>
            <a:prstGeom prst="line">
              <a:avLst/>
            </a:prstGeom>
            <a:noFill/>
            <a:ln w="38100">
              <a:solidFill>
                <a:srgbClr val="800000"/>
              </a:solidFill>
              <a:round/>
              <a:headEnd/>
              <a:tailEnd/>
            </a:ln>
            <a:effectLst/>
          </p:spPr>
          <p:txBody>
            <a:bodyPr/>
            <a:lstStyle/>
            <a:p>
              <a:endParaRPr lang="en-US"/>
            </a:p>
          </p:txBody>
        </p:sp>
        <p:sp>
          <p:nvSpPr>
            <p:cNvPr id="178650" name="Line 474"/>
            <p:cNvSpPr>
              <a:spLocks noChangeShapeType="1"/>
            </p:cNvSpPr>
            <p:nvPr/>
          </p:nvSpPr>
          <p:spPr bwMode="auto">
            <a:xfrm>
              <a:off x="3986" y="2174"/>
              <a:ext cx="48" cy="1"/>
            </a:xfrm>
            <a:prstGeom prst="line">
              <a:avLst/>
            </a:prstGeom>
            <a:noFill/>
            <a:ln w="38100">
              <a:solidFill>
                <a:srgbClr val="800000"/>
              </a:solidFill>
              <a:round/>
              <a:headEnd/>
              <a:tailEnd/>
            </a:ln>
            <a:effectLst/>
          </p:spPr>
          <p:txBody>
            <a:bodyPr/>
            <a:lstStyle/>
            <a:p>
              <a:endParaRPr lang="en-US"/>
            </a:p>
          </p:txBody>
        </p:sp>
        <p:sp>
          <p:nvSpPr>
            <p:cNvPr id="178651" name="Line 475"/>
            <p:cNvSpPr>
              <a:spLocks noChangeShapeType="1"/>
            </p:cNvSpPr>
            <p:nvPr/>
          </p:nvSpPr>
          <p:spPr bwMode="auto">
            <a:xfrm>
              <a:off x="4034" y="2174"/>
              <a:ext cx="54" cy="1"/>
            </a:xfrm>
            <a:prstGeom prst="line">
              <a:avLst/>
            </a:prstGeom>
            <a:noFill/>
            <a:ln w="38100">
              <a:solidFill>
                <a:srgbClr val="800000"/>
              </a:solidFill>
              <a:round/>
              <a:headEnd/>
              <a:tailEnd/>
            </a:ln>
            <a:effectLst/>
          </p:spPr>
          <p:txBody>
            <a:bodyPr/>
            <a:lstStyle/>
            <a:p>
              <a:endParaRPr lang="en-US"/>
            </a:p>
          </p:txBody>
        </p:sp>
        <p:sp>
          <p:nvSpPr>
            <p:cNvPr id="178652" name="Line 476"/>
            <p:cNvSpPr>
              <a:spLocks noChangeShapeType="1"/>
            </p:cNvSpPr>
            <p:nvPr/>
          </p:nvSpPr>
          <p:spPr bwMode="auto">
            <a:xfrm>
              <a:off x="4088" y="2174"/>
              <a:ext cx="54" cy="1"/>
            </a:xfrm>
            <a:prstGeom prst="line">
              <a:avLst/>
            </a:prstGeom>
            <a:noFill/>
            <a:ln w="38100">
              <a:solidFill>
                <a:srgbClr val="800000"/>
              </a:solidFill>
              <a:round/>
              <a:headEnd/>
              <a:tailEnd/>
            </a:ln>
            <a:effectLst/>
          </p:spPr>
          <p:txBody>
            <a:bodyPr/>
            <a:lstStyle/>
            <a:p>
              <a:endParaRPr lang="en-US"/>
            </a:p>
          </p:txBody>
        </p:sp>
        <p:sp>
          <p:nvSpPr>
            <p:cNvPr id="178653" name="Line 477"/>
            <p:cNvSpPr>
              <a:spLocks noChangeShapeType="1"/>
            </p:cNvSpPr>
            <p:nvPr/>
          </p:nvSpPr>
          <p:spPr bwMode="auto">
            <a:xfrm>
              <a:off x="4142" y="2174"/>
              <a:ext cx="54" cy="1"/>
            </a:xfrm>
            <a:prstGeom prst="line">
              <a:avLst/>
            </a:prstGeom>
            <a:noFill/>
            <a:ln w="38100">
              <a:solidFill>
                <a:srgbClr val="800000"/>
              </a:solidFill>
              <a:round/>
              <a:headEnd/>
              <a:tailEnd/>
            </a:ln>
            <a:effectLst/>
          </p:spPr>
          <p:txBody>
            <a:bodyPr/>
            <a:lstStyle/>
            <a:p>
              <a:endParaRPr lang="en-US"/>
            </a:p>
          </p:txBody>
        </p:sp>
        <p:sp>
          <p:nvSpPr>
            <p:cNvPr id="178654" name="Line 478"/>
            <p:cNvSpPr>
              <a:spLocks noChangeShapeType="1"/>
            </p:cNvSpPr>
            <p:nvPr/>
          </p:nvSpPr>
          <p:spPr bwMode="auto">
            <a:xfrm>
              <a:off x="4196" y="2174"/>
              <a:ext cx="54" cy="1"/>
            </a:xfrm>
            <a:prstGeom prst="line">
              <a:avLst/>
            </a:prstGeom>
            <a:noFill/>
            <a:ln w="38100">
              <a:solidFill>
                <a:srgbClr val="800000"/>
              </a:solidFill>
              <a:round/>
              <a:headEnd/>
              <a:tailEnd/>
            </a:ln>
            <a:effectLst/>
          </p:spPr>
          <p:txBody>
            <a:bodyPr/>
            <a:lstStyle/>
            <a:p>
              <a:endParaRPr lang="en-US"/>
            </a:p>
          </p:txBody>
        </p:sp>
        <p:sp>
          <p:nvSpPr>
            <p:cNvPr id="178655" name="Line 479"/>
            <p:cNvSpPr>
              <a:spLocks noChangeShapeType="1"/>
            </p:cNvSpPr>
            <p:nvPr/>
          </p:nvSpPr>
          <p:spPr bwMode="auto">
            <a:xfrm>
              <a:off x="4250" y="2174"/>
              <a:ext cx="54" cy="1"/>
            </a:xfrm>
            <a:prstGeom prst="line">
              <a:avLst/>
            </a:prstGeom>
            <a:noFill/>
            <a:ln w="38100">
              <a:solidFill>
                <a:srgbClr val="800000"/>
              </a:solidFill>
              <a:round/>
              <a:headEnd/>
              <a:tailEnd/>
            </a:ln>
            <a:effectLst/>
          </p:spPr>
          <p:txBody>
            <a:bodyPr/>
            <a:lstStyle/>
            <a:p>
              <a:endParaRPr lang="en-US"/>
            </a:p>
          </p:txBody>
        </p:sp>
        <p:sp>
          <p:nvSpPr>
            <p:cNvPr id="178656" name="Line 480"/>
            <p:cNvSpPr>
              <a:spLocks noChangeShapeType="1"/>
            </p:cNvSpPr>
            <p:nvPr/>
          </p:nvSpPr>
          <p:spPr bwMode="auto">
            <a:xfrm>
              <a:off x="4304" y="2174"/>
              <a:ext cx="54" cy="1"/>
            </a:xfrm>
            <a:prstGeom prst="line">
              <a:avLst/>
            </a:prstGeom>
            <a:noFill/>
            <a:ln w="38100">
              <a:solidFill>
                <a:srgbClr val="800000"/>
              </a:solidFill>
              <a:round/>
              <a:headEnd/>
              <a:tailEnd/>
            </a:ln>
            <a:effectLst/>
          </p:spPr>
          <p:txBody>
            <a:bodyPr/>
            <a:lstStyle/>
            <a:p>
              <a:endParaRPr lang="en-US"/>
            </a:p>
          </p:txBody>
        </p:sp>
        <p:sp>
          <p:nvSpPr>
            <p:cNvPr id="178657" name="Line 481"/>
            <p:cNvSpPr>
              <a:spLocks noChangeShapeType="1"/>
            </p:cNvSpPr>
            <p:nvPr/>
          </p:nvSpPr>
          <p:spPr bwMode="auto">
            <a:xfrm>
              <a:off x="4358" y="2174"/>
              <a:ext cx="48" cy="1"/>
            </a:xfrm>
            <a:prstGeom prst="line">
              <a:avLst/>
            </a:prstGeom>
            <a:noFill/>
            <a:ln w="38100">
              <a:solidFill>
                <a:srgbClr val="800000"/>
              </a:solidFill>
              <a:round/>
              <a:headEnd/>
              <a:tailEnd/>
            </a:ln>
            <a:effectLst/>
          </p:spPr>
          <p:txBody>
            <a:bodyPr/>
            <a:lstStyle/>
            <a:p>
              <a:endParaRPr lang="en-US"/>
            </a:p>
          </p:txBody>
        </p:sp>
        <p:sp>
          <p:nvSpPr>
            <p:cNvPr id="178658" name="Line 482"/>
            <p:cNvSpPr>
              <a:spLocks noChangeShapeType="1"/>
            </p:cNvSpPr>
            <p:nvPr/>
          </p:nvSpPr>
          <p:spPr bwMode="auto">
            <a:xfrm>
              <a:off x="4406" y="2174"/>
              <a:ext cx="54" cy="1"/>
            </a:xfrm>
            <a:prstGeom prst="line">
              <a:avLst/>
            </a:prstGeom>
            <a:noFill/>
            <a:ln w="38100">
              <a:solidFill>
                <a:srgbClr val="800000"/>
              </a:solidFill>
              <a:round/>
              <a:headEnd/>
              <a:tailEnd/>
            </a:ln>
            <a:effectLst/>
          </p:spPr>
          <p:txBody>
            <a:bodyPr/>
            <a:lstStyle/>
            <a:p>
              <a:endParaRPr lang="en-US"/>
            </a:p>
          </p:txBody>
        </p:sp>
        <p:sp>
          <p:nvSpPr>
            <p:cNvPr id="178659" name="Line 483"/>
            <p:cNvSpPr>
              <a:spLocks noChangeShapeType="1"/>
            </p:cNvSpPr>
            <p:nvPr/>
          </p:nvSpPr>
          <p:spPr bwMode="auto">
            <a:xfrm>
              <a:off x="4460" y="2174"/>
              <a:ext cx="54" cy="1"/>
            </a:xfrm>
            <a:prstGeom prst="line">
              <a:avLst/>
            </a:prstGeom>
            <a:noFill/>
            <a:ln w="38100">
              <a:solidFill>
                <a:srgbClr val="800000"/>
              </a:solidFill>
              <a:round/>
              <a:headEnd/>
              <a:tailEnd/>
            </a:ln>
            <a:effectLst/>
          </p:spPr>
          <p:txBody>
            <a:bodyPr/>
            <a:lstStyle/>
            <a:p>
              <a:endParaRPr lang="en-US"/>
            </a:p>
          </p:txBody>
        </p:sp>
        <p:sp>
          <p:nvSpPr>
            <p:cNvPr id="178660" name="Line 484"/>
            <p:cNvSpPr>
              <a:spLocks noChangeShapeType="1"/>
            </p:cNvSpPr>
            <p:nvPr/>
          </p:nvSpPr>
          <p:spPr bwMode="auto">
            <a:xfrm>
              <a:off x="4514" y="2174"/>
              <a:ext cx="54" cy="1"/>
            </a:xfrm>
            <a:prstGeom prst="line">
              <a:avLst/>
            </a:prstGeom>
            <a:noFill/>
            <a:ln w="38100">
              <a:solidFill>
                <a:srgbClr val="800000"/>
              </a:solidFill>
              <a:round/>
              <a:headEnd/>
              <a:tailEnd/>
            </a:ln>
            <a:effectLst/>
          </p:spPr>
          <p:txBody>
            <a:bodyPr/>
            <a:lstStyle/>
            <a:p>
              <a:endParaRPr lang="en-US"/>
            </a:p>
          </p:txBody>
        </p:sp>
        <p:sp>
          <p:nvSpPr>
            <p:cNvPr id="178661" name="Line 485"/>
            <p:cNvSpPr>
              <a:spLocks noChangeShapeType="1"/>
            </p:cNvSpPr>
            <p:nvPr/>
          </p:nvSpPr>
          <p:spPr bwMode="auto">
            <a:xfrm>
              <a:off x="4568" y="2174"/>
              <a:ext cx="54" cy="1"/>
            </a:xfrm>
            <a:prstGeom prst="line">
              <a:avLst/>
            </a:prstGeom>
            <a:noFill/>
            <a:ln w="38100">
              <a:solidFill>
                <a:srgbClr val="800000"/>
              </a:solidFill>
              <a:round/>
              <a:headEnd/>
              <a:tailEnd/>
            </a:ln>
            <a:effectLst/>
          </p:spPr>
          <p:txBody>
            <a:bodyPr/>
            <a:lstStyle/>
            <a:p>
              <a:endParaRPr lang="en-US"/>
            </a:p>
          </p:txBody>
        </p:sp>
        <p:sp>
          <p:nvSpPr>
            <p:cNvPr id="178662" name="Line 486"/>
            <p:cNvSpPr>
              <a:spLocks noChangeShapeType="1"/>
            </p:cNvSpPr>
            <p:nvPr/>
          </p:nvSpPr>
          <p:spPr bwMode="auto">
            <a:xfrm>
              <a:off x="1537" y="1934"/>
              <a:ext cx="54" cy="48"/>
            </a:xfrm>
            <a:prstGeom prst="line">
              <a:avLst/>
            </a:prstGeom>
            <a:noFill/>
            <a:ln w="38100">
              <a:solidFill>
                <a:srgbClr val="008080"/>
              </a:solidFill>
              <a:round/>
              <a:headEnd/>
              <a:tailEnd/>
            </a:ln>
            <a:effectLst/>
          </p:spPr>
          <p:txBody>
            <a:bodyPr/>
            <a:lstStyle/>
            <a:p>
              <a:endParaRPr lang="en-US"/>
            </a:p>
          </p:txBody>
        </p:sp>
        <p:sp>
          <p:nvSpPr>
            <p:cNvPr id="178663" name="Line 487"/>
            <p:cNvSpPr>
              <a:spLocks noChangeShapeType="1"/>
            </p:cNvSpPr>
            <p:nvPr/>
          </p:nvSpPr>
          <p:spPr bwMode="auto">
            <a:xfrm>
              <a:off x="1591" y="1982"/>
              <a:ext cx="54" cy="42"/>
            </a:xfrm>
            <a:prstGeom prst="line">
              <a:avLst/>
            </a:prstGeom>
            <a:noFill/>
            <a:ln w="38100">
              <a:solidFill>
                <a:srgbClr val="008080"/>
              </a:solidFill>
              <a:round/>
              <a:headEnd/>
              <a:tailEnd/>
            </a:ln>
            <a:effectLst/>
          </p:spPr>
          <p:txBody>
            <a:bodyPr/>
            <a:lstStyle/>
            <a:p>
              <a:endParaRPr lang="en-US"/>
            </a:p>
          </p:txBody>
        </p:sp>
        <p:sp>
          <p:nvSpPr>
            <p:cNvPr id="178664" name="Line 488"/>
            <p:cNvSpPr>
              <a:spLocks noChangeShapeType="1"/>
            </p:cNvSpPr>
            <p:nvPr/>
          </p:nvSpPr>
          <p:spPr bwMode="auto">
            <a:xfrm>
              <a:off x="1645" y="2024"/>
              <a:ext cx="54" cy="36"/>
            </a:xfrm>
            <a:prstGeom prst="line">
              <a:avLst/>
            </a:prstGeom>
            <a:noFill/>
            <a:ln w="38100">
              <a:solidFill>
                <a:srgbClr val="008080"/>
              </a:solidFill>
              <a:round/>
              <a:headEnd/>
              <a:tailEnd/>
            </a:ln>
            <a:effectLst/>
          </p:spPr>
          <p:txBody>
            <a:bodyPr/>
            <a:lstStyle/>
            <a:p>
              <a:endParaRPr lang="en-US"/>
            </a:p>
          </p:txBody>
        </p:sp>
        <p:sp>
          <p:nvSpPr>
            <p:cNvPr id="178665" name="Line 489"/>
            <p:cNvSpPr>
              <a:spLocks noChangeShapeType="1"/>
            </p:cNvSpPr>
            <p:nvPr/>
          </p:nvSpPr>
          <p:spPr bwMode="auto">
            <a:xfrm>
              <a:off x="1699" y="2060"/>
              <a:ext cx="54" cy="30"/>
            </a:xfrm>
            <a:prstGeom prst="line">
              <a:avLst/>
            </a:prstGeom>
            <a:noFill/>
            <a:ln w="38100">
              <a:solidFill>
                <a:srgbClr val="008080"/>
              </a:solidFill>
              <a:round/>
              <a:headEnd/>
              <a:tailEnd/>
            </a:ln>
            <a:effectLst/>
          </p:spPr>
          <p:txBody>
            <a:bodyPr/>
            <a:lstStyle/>
            <a:p>
              <a:endParaRPr lang="en-US"/>
            </a:p>
          </p:txBody>
        </p:sp>
        <p:sp>
          <p:nvSpPr>
            <p:cNvPr id="178666" name="Line 490"/>
            <p:cNvSpPr>
              <a:spLocks noChangeShapeType="1"/>
            </p:cNvSpPr>
            <p:nvPr/>
          </p:nvSpPr>
          <p:spPr bwMode="auto">
            <a:xfrm>
              <a:off x="1753" y="2090"/>
              <a:ext cx="54" cy="30"/>
            </a:xfrm>
            <a:prstGeom prst="line">
              <a:avLst/>
            </a:prstGeom>
            <a:noFill/>
            <a:ln w="38100">
              <a:solidFill>
                <a:srgbClr val="008080"/>
              </a:solidFill>
              <a:round/>
              <a:headEnd/>
              <a:tailEnd/>
            </a:ln>
            <a:effectLst/>
          </p:spPr>
          <p:txBody>
            <a:bodyPr/>
            <a:lstStyle/>
            <a:p>
              <a:endParaRPr lang="en-US"/>
            </a:p>
          </p:txBody>
        </p:sp>
        <p:sp>
          <p:nvSpPr>
            <p:cNvPr id="178667" name="Line 491"/>
            <p:cNvSpPr>
              <a:spLocks noChangeShapeType="1"/>
            </p:cNvSpPr>
            <p:nvPr/>
          </p:nvSpPr>
          <p:spPr bwMode="auto">
            <a:xfrm>
              <a:off x="1807" y="2120"/>
              <a:ext cx="48" cy="30"/>
            </a:xfrm>
            <a:prstGeom prst="line">
              <a:avLst/>
            </a:prstGeom>
            <a:noFill/>
            <a:ln w="38100">
              <a:solidFill>
                <a:srgbClr val="008080"/>
              </a:solidFill>
              <a:round/>
              <a:headEnd/>
              <a:tailEnd/>
            </a:ln>
            <a:effectLst/>
          </p:spPr>
          <p:txBody>
            <a:bodyPr/>
            <a:lstStyle/>
            <a:p>
              <a:endParaRPr lang="en-US"/>
            </a:p>
          </p:txBody>
        </p:sp>
        <p:sp>
          <p:nvSpPr>
            <p:cNvPr id="178668" name="Line 492"/>
            <p:cNvSpPr>
              <a:spLocks noChangeShapeType="1"/>
            </p:cNvSpPr>
            <p:nvPr/>
          </p:nvSpPr>
          <p:spPr bwMode="auto">
            <a:xfrm>
              <a:off x="1855" y="2150"/>
              <a:ext cx="54" cy="24"/>
            </a:xfrm>
            <a:prstGeom prst="line">
              <a:avLst/>
            </a:prstGeom>
            <a:noFill/>
            <a:ln w="38100">
              <a:solidFill>
                <a:srgbClr val="008080"/>
              </a:solidFill>
              <a:round/>
              <a:headEnd/>
              <a:tailEnd/>
            </a:ln>
            <a:effectLst/>
          </p:spPr>
          <p:txBody>
            <a:bodyPr/>
            <a:lstStyle/>
            <a:p>
              <a:endParaRPr lang="en-US"/>
            </a:p>
          </p:txBody>
        </p:sp>
        <p:sp>
          <p:nvSpPr>
            <p:cNvPr id="178669" name="Line 493"/>
            <p:cNvSpPr>
              <a:spLocks noChangeShapeType="1"/>
            </p:cNvSpPr>
            <p:nvPr/>
          </p:nvSpPr>
          <p:spPr bwMode="auto">
            <a:xfrm>
              <a:off x="1909" y="2174"/>
              <a:ext cx="54" cy="18"/>
            </a:xfrm>
            <a:prstGeom prst="line">
              <a:avLst/>
            </a:prstGeom>
            <a:noFill/>
            <a:ln w="38100">
              <a:solidFill>
                <a:srgbClr val="008080"/>
              </a:solidFill>
              <a:round/>
              <a:headEnd/>
              <a:tailEnd/>
            </a:ln>
            <a:effectLst/>
          </p:spPr>
          <p:txBody>
            <a:bodyPr/>
            <a:lstStyle/>
            <a:p>
              <a:endParaRPr lang="en-US"/>
            </a:p>
          </p:txBody>
        </p:sp>
        <p:sp>
          <p:nvSpPr>
            <p:cNvPr id="178670" name="Freeform 494"/>
            <p:cNvSpPr>
              <a:spLocks/>
            </p:cNvSpPr>
            <p:nvPr/>
          </p:nvSpPr>
          <p:spPr bwMode="auto">
            <a:xfrm>
              <a:off x="1963" y="2192"/>
              <a:ext cx="54" cy="24"/>
            </a:xfrm>
            <a:custGeom>
              <a:avLst/>
              <a:gdLst/>
              <a:ahLst/>
              <a:cxnLst>
                <a:cxn ang="0">
                  <a:pos x="0" y="0"/>
                </a:cxn>
                <a:cxn ang="0">
                  <a:pos x="24" y="12"/>
                </a:cxn>
                <a:cxn ang="0">
                  <a:pos x="54" y="24"/>
                </a:cxn>
              </a:cxnLst>
              <a:rect l="0" t="0" r="r" b="b"/>
              <a:pathLst>
                <a:path w="54" h="24">
                  <a:moveTo>
                    <a:pt x="0" y="0"/>
                  </a:moveTo>
                  <a:lnTo>
                    <a:pt x="24" y="12"/>
                  </a:lnTo>
                  <a:lnTo>
                    <a:pt x="54" y="24"/>
                  </a:lnTo>
                </a:path>
              </a:pathLst>
            </a:custGeom>
            <a:noFill/>
            <a:ln w="38100" cmpd="sng">
              <a:solidFill>
                <a:srgbClr val="008080"/>
              </a:solidFill>
              <a:prstDash val="solid"/>
              <a:round/>
              <a:headEnd/>
              <a:tailEnd/>
            </a:ln>
            <a:effectLst/>
          </p:spPr>
          <p:txBody>
            <a:bodyPr/>
            <a:lstStyle/>
            <a:p>
              <a:endParaRPr lang="en-US"/>
            </a:p>
          </p:txBody>
        </p:sp>
        <p:sp>
          <p:nvSpPr>
            <p:cNvPr id="178671" name="Freeform 495"/>
            <p:cNvSpPr>
              <a:spLocks/>
            </p:cNvSpPr>
            <p:nvPr/>
          </p:nvSpPr>
          <p:spPr bwMode="auto">
            <a:xfrm>
              <a:off x="2017" y="2216"/>
              <a:ext cx="54" cy="12"/>
            </a:xfrm>
            <a:custGeom>
              <a:avLst/>
              <a:gdLst/>
              <a:ahLst/>
              <a:cxnLst>
                <a:cxn ang="0">
                  <a:pos x="0" y="0"/>
                </a:cxn>
                <a:cxn ang="0">
                  <a:pos x="24" y="6"/>
                </a:cxn>
                <a:cxn ang="0">
                  <a:pos x="54" y="12"/>
                </a:cxn>
              </a:cxnLst>
              <a:rect l="0" t="0" r="r" b="b"/>
              <a:pathLst>
                <a:path w="54" h="12">
                  <a:moveTo>
                    <a:pt x="0" y="0"/>
                  </a:moveTo>
                  <a:lnTo>
                    <a:pt x="24" y="6"/>
                  </a:lnTo>
                  <a:lnTo>
                    <a:pt x="54" y="12"/>
                  </a:lnTo>
                </a:path>
              </a:pathLst>
            </a:custGeom>
            <a:noFill/>
            <a:ln w="38100" cmpd="sng">
              <a:solidFill>
                <a:srgbClr val="008080"/>
              </a:solidFill>
              <a:prstDash val="solid"/>
              <a:round/>
              <a:headEnd/>
              <a:tailEnd/>
            </a:ln>
            <a:effectLst/>
          </p:spPr>
          <p:txBody>
            <a:bodyPr/>
            <a:lstStyle/>
            <a:p>
              <a:endParaRPr lang="en-US"/>
            </a:p>
          </p:txBody>
        </p:sp>
        <p:sp>
          <p:nvSpPr>
            <p:cNvPr id="178672" name="Freeform 496"/>
            <p:cNvSpPr>
              <a:spLocks/>
            </p:cNvSpPr>
            <p:nvPr/>
          </p:nvSpPr>
          <p:spPr bwMode="auto">
            <a:xfrm>
              <a:off x="2071" y="2228"/>
              <a:ext cx="54" cy="18"/>
            </a:xfrm>
            <a:custGeom>
              <a:avLst/>
              <a:gdLst/>
              <a:ahLst/>
              <a:cxnLst>
                <a:cxn ang="0">
                  <a:pos x="0" y="0"/>
                </a:cxn>
                <a:cxn ang="0">
                  <a:pos x="24" y="6"/>
                </a:cxn>
                <a:cxn ang="0">
                  <a:pos x="54" y="18"/>
                </a:cxn>
              </a:cxnLst>
              <a:rect l="0" t="0" r="r" b="b"/>
              <a:pathLst>
                <a:path w="54" h="18">
                  <a:moveTo>
                    <a:pt x="0" y="0"/>
                  </a:moveTo>
                  <a:lnTo>
                    <a:pt x="24" y="6"/>
                  </a:lnTo>
                  <a:lnTo>
                    <a:pt x="54" y="18"/>
                  </a:lnTo>
                </a:path>
              </a:pathLst>
            </a:custGeom>
            <a:noFill/>
            <a:ln w="38100" cmpd="sng">
              <a:solidFill>
                <a:srgbClr val="008080"/>
              </a:solidFill>
              <a:prstDash val="solid"/>
              <a:round/>
              <a:headEnd/>
              <a:tailEnd/>
            </a:ln>
            <a:effectLst/>
          </p:spPr>
          <p:txBody>
            <a:bodyPr/>
            <a:lstStyle/>
            <a:p>
              <a:endParaRPr lang="en-US"/>
            </a:p>
          </p:txBody>
        </p:sp>
        <p:sp>
          <p:nvSpPr>
            <p:cNvPr id="178673" name="Line 497"/>
            <p:cNvSpPr>
              <a:spLocks noChangeShapeType="1"/>
            </p:cNvSpPr>
            <p:nvPr/>
          </p:nvSpPr>
          <p:spPr bwMode="auto">
            <a:xfrm>
              <a:off x="2125" y="2246"/>
              <a:ext cx="54" cy="12"/>
            </a:xfrm>
            <a:prstGeom prst="line">
              <a:avLst/>
            </a:prstGeom>
            <a:noFill/>
            <a:ln w="38100">
              <a:solidFill>
                <a:srgbClr val="008080"/>
              </a:solidFill>
              <a:round/>
              <a:headEnd/>
              <a:tailEnd/>
            </a:ln>
            <a:effectLst/>
          </p:spPr>
          <p:txBody>
            <a:bodyPr/>
            <a:lstStyle/>
            <a:p>
              <a:endParaRPr lang="en-US"/>
            </a:p>
          </p:txBody>
        </p:sp>
        <p:sp>
          <p:nvSpPr>
            <p:cNvPr id="178674" name="Line 498"/>
            <p:cNvSpPr>
              <a:spLocks noChangeShapeType="1"/>
            </p:cNvSpPr>
            <p:nvPr/>
          </p:nvSpPr>
          <p:spPr bwMode="auto">
            <a:xfrm>
              <a:off x="2179" y="2258"/>
              <a:ext cx="48" cy="12"/>
            </a:xfrm>
            <a:prstGeom prst="line">
              <a:avLst/>
            </a:prstGeom>
            <a:noFill/>
            <a:ln w="38100">
              <a:solidFill>
                <a:srgbClr val="008080"/>
              </a:solidFill>
              <a:round/>
              <a:headEnd/>
              <a:tailEnd/>
            </a:ln>
            <a:effectLst/>
          </p:spPr>
          <p:txBody>
            <a:bodyPr/>
            <a:lstStyle/>
            <a:p>
              <a:endParaRPr lang="en-US"/>
            </a:p>
          </p:txBody>
        </p:sp>
        <p:sp>
          <p:nvSpPr>
            <p:cNvPr id="178675" name="Line 499"/>
            <p:cNvSpPr>
              <a:spLocks noChangeShapeType="1"/>
            </p:cNvSpPr>
            <p:nvPr/>
          </p:nvSpPr>
          <p:spPr bwMode="auto">
            <a:xfrm>
              <a:off x="2227" y="2270"/>
              <a:ext cx="54" cy="6"/>
            </a:xfrm>
            <a:prstGeom prst="line">
              <a:avLst/>
            </a:prstGeom>
            <a:noFill/>
            <a:ln w="38100">
              <a:solidFill>
                <a:srgbClr val="008080"/>
              </a:solidFill>
              <a:round/>
              <a:headEnd/>
              <a:tailEnd/>
            </a:ln>
            <a:effectLst/>
          </p:spPr>
          <p:txBody>
            <a:bodyPr/>
            <a:lstStyle/>
            <a:p>
              <a:endParaRPr lang="en-US"/>
            </a:p>
          </p:txBody>
        </p:sp>
        <p:sp>
          <p:nvSpPr>
            <p:cNvPr id="178676" name="Line 500"/>
            <p:cNvSpPr>
              <a:spLocks noChangeShapeType="1"/>
            </p:cNvSpPr>
            <p:nvPr/>
          </p:nvSpPr>
          <p:spPr bwMode="auto">
            <a:xfrm>
              <a:off x="2281" y="2276"/>
              <a:ext cx="54" cy="12"/>
            </a:xfrm>
            <a:prstGeom prst="line">
              <a:avLst/>
            </a:prstGeom>
            <a:noFill/>
            <a:ln w="38100">
              <a:solidFill>
                <a:srgbClr val="008080"/>
              </a:solidFill>
              <a:round/>
              <a:headEnd/>
              <a:tailEnd/>
            </a:ln>
            <a:effectLst/>
          </p:spPr>
          <p:txBody>
            <a:bodyPr/>
            <a:lstStyle/>
            <a:p>
              <a:endParaRPr lang="en-US"/>
            </a:p>
          </p:txBody>
        </p:sp>
        <p:sp>
          <p:nvSpPr>
            <p:cNvPr id="178677" name="Line 501"/>
            <p:cNvSpPr>
              <a:spLocks noChangeShapeType="1"/>
            </p:cNvSpPr>
            <p:nvPr/>
          </p:nvSpPr>
          <p:spPr bwMode="auto">
            <a:xfrm>
              <a:off x="2335" y="2288"/>
              <a:ext cx="54" cy="6"/>
            </a:xfrm>
            <a:prstGeom prst="line">
              <a:avLst/>
            </a:prstGeom>
            <a:noFill/>
            <a:ln w="38100">
              <a:solidFill>
                <a:srgbClr val="008080"/>
              </a:solidFill>
              <a:round/>
              <a:headEnd/>
              <a:tailEnd/>
            </a:ln>
            <a:effectLst/>
          </p:spPr>
          <p:txBody>
            <a:bodyPr/>
            <a:lstStyle/>
            <a:p>
              <a:endParaRPr lang="en-US"/>
            </a:p>
          </p:txBody>
        </p:sp>
        <p:sp>
          <p:nvSpPr>
            <p:cNvPr id="178678" name="Line 502"/>
            <p:cNvSpPr>
              <a:spLocks noChangeShapeType="1"/>
            </p:cNvSpPr>
            <p:nvPr/>
          </p:nvSpPr>
          <p:spPr bwMode="auto">
            <a:xfrm>
              <a:off x="2389" y="2294"/>
              <a:ext cx="54" cy="6"/>
            </a:xfrm>
            <a:prstGeom prst="line">
              <a:avLst/>
            </a:prstGeom>
            <a:noFill/>
            <a:ln w="38100">
              <a:solidFill>
                <a:srgbClr val="008080"/>
              </a:solidFill>
              <a:round/>
              <a:headEnd/>
              <a:tailEnd/>
            </a:ln>
            <a:effectLst/>
          </p:spPr>
          <p:txBody>
            <a:bodyPr/>
            <a:lstStyle/>
            <a:p>
              <a:endParaRPr lang="en-US"/>
            </a:p>
          </p:txBody>
        </p:sp>
        <p:sp>
          <p:nvSpPr>
            <p:cNvPr id="178679" name="Line 503"/>
            <p:cNvSpPr>
              <a:spLocks noChangeShapeType="1"/>
            </p:cNvSpPr>
            <p:nvPr/>
          </p:nvSpPr>
          <p:spPr bwMode="auto">
            <a:xfrm>
              <a:off x="2443" y="2300"/>
              <a:ext cx="54" cy="6"/>
            </a:xfrm>
            <a:prstGeom prst="line">
              <a:avLst/>
            </a:prstGeom>
            <a:noFill/>
            <a:ln w="38100">
              <a:solidFill>
                <a:srgbClr val="008080"/>
              </a:solidFill>
              <a:round/>
              <a:headEnd/>
              <a:tailEnd/>
            </a:ln>
            <a:effectLst/>
          </p:spPr>
          <p:txBody>
            <a:bodyPr/>
            <a:lstStyle/>
            <a:p>
              <a:endParaRPr lang="en-US"/>
            </a:p>
          </p:txBody>
        </p:sp>
        <p:sp>
          <p:nvSpPr>
            <p:cNvPr id="178680" name="Line 504"/>
            <p:cNvSpPr>
              <a:spLocks noChangeShapeType="1"/>
            </p:cNvSpPr>
            <p:nvPr/>
          </p:nvSpPr>
          <p:spPr bwMode="auto">
            <a:xfrm>
              <a:off x="2497" y="2306"/>
              <a:ext cx="54" cy="6"/>
            </a:xfrm>
            <a:prstGeom prst="line">
              <a:avLst/>
            </a:prstGeom>
            <a:noFill/>
            <a:ln w="38100">
              <a:solidFill>
                <a:srgbClr val="008080"/>
              </a:solidFill>
              <a:round/>
              <a:headEnd/>
              <a:tailEnd/>
            </a:ln>
            <a:effectLst/>
          </p:spPr>
          <p:txBody>
            <a:bodyPr/>
            <a:lstStyle/>
            <a:p>
              <a:endParaRPr lang="en-US"/>
            </a:p>
          </p:txBody>
        </p:sp>
        <p:sp>
          <p:nvSpPr>
            <p:cNvPr id="178681" name="Line 505"/>
            <p:cNvSpPr>
              <a:spLocks noChangeShapeType="1"/>
            </p:cNvSpPr>
            <p:nvPr/>
          </p:nvSpPr>
          <p:spPr bwMode="auto">
            <a:xfrm>
              <a:off x="2551" y="2312"/>
              <a:ext cx="48" cy="1"/>
            </a:xfrm>
            <a:prstGeom prst="line">
              <a:avLst/>
            </a:prstGeom>
            <a:noFill/>
            <a:ln w="38100">
              <a:solidFill>
                <a:srgbClr val="008080"/>
              </a:solidFill>
              <a:round/>
              <a:headEnd/>
              <a:tailEnd/>
            </a:ln>
            <a:effectLst/>
          </p:spPr>
          <p:txBody>
            <a:bodyPr/>
            <a:lstStyle/>
            <a:p>
              <a:endParaRPr lang="en-US"/>
            </a:p>
          </p:txBody>
        </p:sp>
        <p:sp>
          <p:nvSpPr>
            <p:cNvPr id="178682" name="Freeform 506"/>
            <p:cNvSpPr>
              <a:spLocks/>
            </p:cNvSpPr>
            <p:nvPr/>
          </p:nvSpPr>
          <p:spPr bwMode="auto">
            <a:xfrm>
              <a:off x="2599" y="2312"/>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008080"/>
              </a:solidFill>
              <a:prstDash val="solid"/>
              <a:round/>
              <a:headEnd/>
              <a:tailEnd/>
            </a:ln>
            <a:effectLst/>
          </p:spPr>
          <p:txBody>
            <a:bodyPr/>
            <a:lstStyle/>
            <a:p>
              <a:endParaRPr lang="en-US"/>
            </a:p>
          </p:txBody>
        </p:sp>
        <p:sp>
          <p:nvSpPr>
            <p:cNvPr id="178683" name="Line 507"/>
            <p:cNvSpPr>
              <a:spLocks noChangeShapeType="1"/>
            </p:cNvSpPr>
            <p:nvPr/>
          </p:nvSpPr>
          <p:spPr bwMode="auto">
            <a:xfrm>
              <a:off x="2653" y="2318"/>
              <a:ext cx="54" cy="1"/>
            </a:xfrm>
            <a:prstGeom prst="line">
              <a:avLst/>
            </a:prstGeom>
            <a:noFill/>
            <a:ln w="38100">
              <a:solidFill>
                <a:srgbClr val="008080"/>
              </a:solidFill>
              <a:round/>
              <a:headEnd/>
              <a:tailEnd/>
            </a:ln>
            <a:effectLst/>
          </p:spPr>
          <p:txBody>
            <a:bodyPr/>
            <a:lstStyle/>
            <a:p>
              <a:endParaRPr lang="en-US"/>
            </a:p>
          </p:txBody>
        </p:sp>
        <p:sp>
          <p:nvSpPr>
            <p:cNvPr id="178684" name="Freeform 508"/>
            <p:cNvSpPr>
              <a:spLocks/>
            </p:cNvSpPr>
            <p:nvPr/>
          </p:nvSpPr>
          <p:spPr bwMode="auto">
            <a:xfrm>
              <a:off x="2707" y="2318"/>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008080"/>
              </a:solidFill>
              <a:prstDash val="solid"/>
              <a:round/>
              <a:headEnd/>
              <a:tailEnd/>
            </a:ln>
            <a:effectLst/>
          </p:spPr>
          <p:txBody>
            <a:bodyPr/>
            <a:lstStyle/>
            <a:p>
              <a:endParaRPr lang="en-US"/>
            </a:p>
          </p:txBody>
        </p:sp>
        <p:sp>
          <p:nvSpPr>
            <p:cNvPr id="178685" name="Line 509"/>
            <p:cNvSpPr>
              <a:spLocks noChangeShapeType="1"/>
            </p:cNvSpPr>
            <p:nvPr/>
          </p:nvSpPr>
          <p:spPr bwMode="auto">
            <a:xfrm>
              <a:off x="2761" y="2324"/>
              <a:ext cx="54" cy="1"/>
            </a:xfrm>
            <a:prstGeom prst="line">
              <a:avLst/>
            </a:prstGeom>
            <a:noFill/>
            <a:ln w="38100">
              <a:solidFill>
                <a:srgbClr val="008080"/>
              </a:solidFill>
              <a:round/>
              <a:headEnd/>
              <a:tailEnd/>
            </a:ln>
            <a:effectLst/>
          </p:spPr>
          <p:txBody>
            <a:bodyPr/>
            <a:lstStyle/>
            <a:p>
              <a:endParaRPr lang="en-US"/>
            </a:p>
          </p:txBody>
        </p:sp>
        <p:sp>
          <p:nvSpPr>
            <p:cNvPr id="178686" name="Line 510"/>
            <p:cNvSpPr>
              <a:spLocks noChangeShapeType="1"/>
            </p:cNvSpPr>
            <p:nvPr/>
          </p:nvSpPr>
          <p:spPr bwMode="auto">
            <a:xfrm>
              <a:off x="2815" y="2324"/>
              <a:ext cx="54" cy="1"/>
            </a:xfrm>
            <a:prstGeom prst="line">
              <a:avLst/>
            </a:prstGeom>
            <a:noFill/>
            <a:ln w="38100">
              <a:solidFill>
                <a:srgbClr val="008080"/>
              </a:solidFill>
              <a:round/>
              <a:headEnd/>
              <a:tailEnd/>
            </a:ln>
            <a:effectLst/>
          </p:spPr>
          <p:txBody>
            <a:bodyPr/>
            <a:lstStyle/>
            <a:p>
              <a:endParaRPr lang="en-US"/>
            </a:p>
          </p:txBody>
        </p:sp>
        <p:sp>
          <p:nvSpPr>
            <p:cNvPr id="178687" name="Freeform 511"/>
            <p:cNvSpPr>
              <a:spLocks/>
            </p:cNvSpPr>
            <p:nvPr/>
          </p:nvSpPr>
          <p:spPr bwMode="auto">
            <a:xfrm>
              <a:off x="2869" y="2324"/>
              <a:ext cx="55" cy="6"/>
            </a:xfrm>
            <a:custGeom>
              <a:avLst/>
              <a:gdLst/>
              <a:ahLst/>
              <a:cxnLst>
                <a:cxn ang="0">
                  <a:pos x="0" y="0"/>
                </a:cxn>
                <a:cxn ang="0">
                  <a:pos x="30" y="0"/>
                </a:cxn>
                <a:cxn ang="0">
                  <a:pos x="55" y="6"/>
                </a:cxn>
              </a:cxnLst>
              <a:rect l="0" t="0" r="r" b="b"/>
              <a:pathLst>
                <a:path w="55" h="6">
                  <a:moveTo>
                    <a:pt x="0" y="0"/>
                  </a:moveTo>
                  <a:lnTo>
                    <a:pt x="30" y="0"/>
                  </a:lnTo>
                  <a:lnTo>
                    <a:pt x="55" y="6"/>
                  </a:lnTo>
                </a:path>
              </a:pathLst>
            </a:custGeom>
            <a:noFill/>
            <a:ln w="38100" cmpd="sng">
              <a:solidFill>
                <a:srgbClr val="008080"/>
              </a:solidFill>
              <a:prstDash val="solid"/>
              <a:round/>
              <a:headEnd/>
              <a:tailEnd/>
            </a:ln>
            <a:effectLst/>
          </p:spPr>
          <p:txBody>
            <a:bodyPr/>
            <a:lstStyle/>
            <a:p>
              <a:endParaRPr lang="en-US"/>
            </a:p>
          </p:txBody>
        </p:sp>
        <p:sp>
          <p:nvSpPr>
            <p:cNvPr id="178688" name="Line 512"/>
            <p:cNvSpPr>
              <a:spLocks noChangeShapeType="1"/>
            </p:cNvSpPr>
            <p:nvPr/>
          </p:nvSpPr>
          <p:spPr bwMode="auto">
            <a:xfrm>
              <a:off x="2924" y="2330"/>
              <a:ext cx="48" cy="1"/>
            </a:xfrm>
            <a:prstGeom prst="line">
              <a:avLst/>
            </a:prstGeom>
            <a:noFill/>
            <a:ln w="38100">
              <a:solidFill>
                <a:srgbClr val="008080"/>
              </a:solidFill>
              <a:round/>
              <a:headEnd/>
              <a:tailEnd/>
            </a:ln>
            <a:effectLst/>
          </p:spPr>
          <p:txBody>
            <a:bodyPr/>
            <a:lstStyle/>
            <a:p>
              <a:endParaRPr lang="en-US"/>
            </a:p>
          </p:txBody>
        </p:sp>
        <p:sp>
          <p:nvSpPr>
            <p:cNvPr id="178689" name="Line 513"/>
            <p:cNvSpPr>
              <a:spLocks noChangeShapeType="1"/>
            </p:cNvSpPr>
            <p:nvPr/>
          </p:nvSpPr>
          <p:spPr bwMode="auto">
            <a:xfrm>
              <a:off x="2972" y="2330"/>
              <a:ext cx="54" cy="1"/>
            </a:xfrm>
            <a:prstGeom prst="line">
              <a:avLst/>
            </a:prstGeom>
            <a:noFill/>
            <a:ln w="38100">
              <a:solidFill>
                <a:srgbClr val="008080"/>
              </a:solidFill>
              <a:round/>
              <a:headEnd/>
              <a:tailEnd/>
            </a:ln>
            <a:effectLst/>
          </p:spPr>
          <p:txBody>
            <a:bodyPr/>
            <a:lstStyle/>
            <a:p>
              <a:endParaRPr lang="en-US"/>
            </a:p>
          </p:txBody>
        </p:sp>
        <p:sp>
          <p:nvSpPr>
            <p:cNvPr id="178690" name="Line 514"/>
            <p:cNvSpPr>
              <a:spLocks noChangeShapeType="1"/>
            </p:cNvSpPr>
            <p:nvPr/>
          </p:nvSpPr>
          <p:spPr bwMode="auto">
            <a:xfrm>
              <a:off x="3026" y="2330"/>
              <a:ext cx="54" cy="1"/>
            </a:xfrm>
            <a:prstGeom prst="line">
              <a:avLst/>
            </a:prstGeom>
            <a:noFill/>
            <a:ln w="38100">
              <a:solidFill>
                <a:srgbClr val="008080"/>
              </a:solidFill>
              <a:round/>
              <a:headEnd/>
              <a:tailEnd/>
            </a:ln>
            <a:effectLst/>
          </p:spPr>
          <p:txBody>
            <a:bodyPr/>
            <a:lstStyle/>
            <a:p>
              <a:endParaRPr lang="en-US"/>
            </a:p>
          </p:txBody>
        </p:sp>
        <p:sp>
          <p:nvSpPr>
            <p:cNvPr id="178691" name="Line 515"/>
            <p:cNvSpPr>
              <a:spLocks noChangeShapeType="1"/>
            </p:cNvSpPr>
            <p:nvPr/>
          </p:nvSpPr>
          <p:spPr bwMode="auto">
            <a:xfrm>
              <a:off x="3080" y="2330"/>
              <a:ext cx="54" cy="1"/>
            </a:xfrm>
            <a:prstGeom prst="line">
              <a:avLst/>
            </a:prstGeom>
            <a:noFill/>
            <a:ln w="38100">
              <a:solidFill>
                <a:srgbClr val="008080"/>
              </a:solidFill>
              <a:round/>
              <a:headEnd/>
              <a:tailEnd/>
            </a:ln>
            <a:effectLst/>
          </p:spPr>
          <p:txBody>
            <a:bodyPr/>
            <a:lstStyle/>
            <a:p>
              <a:endParaRPr lang="en-US"/>
            </a:p>
          </p:txBody>
        </p:sp>
        <p:sp>
          <p:nvSpPr>
            <p:cNvPr id="178692" name="Line 516"/>
            <p:cNvSpPr>
              <a:spLocks noChangeShapeType="1"/>
            </p:cNvSpPr>
            <p:nvPr/>
          </p:nvSpPr>
          <p:spPr bwMode="auto">
            <a:xfrm>
              <a:off x="3134" y="2330"/>
              <a:ext cx="54" cy="1"/>
            </a:xfrm>
            <a:prstGeom prst="line">
              <a:avLst/>
            </a:prstGeom>
            <a:noFill/>
            <a:ln w="38100">
              <a:solidFill>
                <a:srgbClr val="008080"/>
              </a:solidFill>
              <a:round/>
              <a:headEnd/>
              <a:tailEnd/>
            </a:ln>
            <a:effectLst/>
          </p:spPr>
          <p:txBody>
            <a:bodyPr/>
            <a:lstStyle/>
            <a:p>
              <a:endParaRPr lang="en-US"/>
            </a:p>
          </p:txBody>
        </p:sp>
        <p:sp>
          <p:nvSpPr>
            <p:cNvPr id="178693" name="Line 517"/>
            <p:cNvSpPr>
              <a:spLocks noChangeShapeType="1"/>
            </p:cNvSpPr>
            <p:nvPr/>
          </p:nvSpPr>
          <p:spPr bwMode="auto">
            <a:xfrm>
              <a:off x="3188" y="2330"/>
              <a:ext cx="54" cy="1"/>
            </a:xfrm>
            <a:prstGeom prst="line">
              <a:avLst/>
            </a:prstGeom>
            <a:noFill/>
            <a:ln w="38100">
              <a:solidFill>
                <a:srgbClr val="008080"/>
              </a:solidFill>
              <a:round/>
              <a:headEnd/>
              <a:tailEnd/>
            </a:ln>
            <a:effectLst/>
          </p:spPr>
          <p:txBody>
            <a:bodyPr/>
            <a:lstStyle/>
            <a:p>
              <a:endParaRPr lang="en-US"/>
            </a:p>
          </p:txBody>
        </p:sp>
        <p:sp>
          <p:nvSpPr>
            <p:cNvPr id="178694" name="Freeform 518"/>
            <p:cNvSpPr>
              <a:spLocks/>
            </p:cNvSpPr>
            <p:nvPr/>
          </p:nvSpPr>
          <p:spPr bwMode="auto">
            <a:xfrm>
              <a:off x="3242" y="2330"/>
              <a:ext cx="48" cy="6"/>
            </a:xfrm>
            <a:custGeom>
              <a:avLst/>
              <a:gdLst/>
              <a:ahLst/>
              <a:cxnLst>
                <a:cxn ang="0">
                  <a:pos x="0" y="0"/>
                </a:cxn>
                <a:cxn ang="0">
                  <a:pos x="24" y="0"/>
                </a:cxn>
                <a:cxn ang="0">
                  <a:pos x="48" y="6"/>
                </a:cxn>
              </a:cxnLst>
              <a:rect l="0" t="0" r="r" b="b"/>
              <a:pathLst>
                <a:path w="48" h="6">
                  <a:moveTo>
                    <a:pt x="0" y="0"/>
                  </a:moveTo>
                  <a:lnTo>
                    <a:pt x="24" y="0"/>
                  </a:lnTo>
                  <a:lnTo>
                    <a:pt x="48" y="6"/>
                  </a:lnTo>
                </a:path>
              </a:pathLst>
            </a:custGeom>
            <a:noFill/>
            <a:ln w="38100" cmpd="sng">
              <a:solidFill>
                <a:srgbClr val="008080"/>
              </a:solidFill>
              <a:prstDash val="solid"/>
              <a:round/>
              <a:headEnd/>
              <a:tailEnd/>
            </a:ln>
            <a:effectLst/>
          </p:spPr>
          <p:txBody>
            <a:bodyPr/>
            <a:lstStyle/>
            <a:p>
              <a:endParaRPr lang="en-US"/>
            </a:p>
          </p:txBody>
        </p:sp>
        <p:sp>
          <p:nvSpPr>
            <p:cNvPr id="178695" name="Line 519"/>
            <p:cNvSpPr>
              <a:spLocks noChangeShapeType="1"/>
            </p:cNvSpPr>
            <p:nvPr/>
          </p:nvSpPr>
          <p:spPr bwMode="auto">
            <a:xfrm>
              <a:off x="3290" y="2336"/>
              <a:ext cx="54" cy="1"/>
            </a:xfrm>
            <a:prstGeom prst="line">
              <a:avLst/>
            </a:prstGeom>
            <a:noFill/>
            <a:ln w="38100">
              <a:solidFill>
                <a:srgbClr val="008080"/>
              </a:solidFill>
              <a:round/>
              <a:headEnd/>
              <a:tailEnd/>
            </a:ln>
            <a:effectLst/>
          </p:spPr>
          <p:txBody>
            <a:bodyPr/>
            <a:lstStyle/>
            <a:p>
              <a:endParaRPr lang="en-US"/>
            </a:p>
          </p:txBody>
        </p:sp>
        <p:sp>
          <p:nvSpPr>
            <p:cNvPr id="178696" name="Line 520"/>
            <p:cNvSpPr>
              <a:spLocks noChangeShapeType="1"/>
            </p:cNvSpPr>
            <p:nvPr/>
          </p:nvSpPr>
          <p:spPr bwMode="auto">
            <a:xfrm>
              <a:off x="3344" y="2336"/>
              <a:ext cx="54" cy="1"/>
            </a:xfrm>
            <a:prstGeom prst="line">
              <a:avLst/>
            </a:prstGeom>
            <a:noFill/>
            <a:ln w="38100">
              <a:solidFill>
                <a:srgbClr val="008080"/>
              </a:solidFill>
              <a:round/>
              <a:headEnd/>
              <a:tailEnd/>
            </a:ln>
            <a:effectLst/>
          </p:spPr>
          <p:txBody>
            <a:bodyPr/>
            <a:lstStyle/>
            <a:p>
              <a:endParaRPr lang="en-US"/>
            </a:p>
          </p:txBody>
        </p:sp>
        <p:sp>
          <p:nvSpPr>
            <p:cNvPr id="178697" name="Line 521"/>
            <p:cNvSpPr>
              <a:spLocks noChangeShapeType="1"/>
            </p:cNvSpPr>
            <p:nvPr/>
          </p:nvSpPr>
          <p:spPr bwMode="auto">
            <a:xfrm>
              <a:off x="3398" y="2336"/>
              <a:ext cx="54" cy="1"/>
            </a:xfrm>
            <a:prstGeom prst="line">
              <a:avLst/>
            </a:prstGeom>
            <a:noFill/>
            <a:ln w="38100">
              <a:solidFill>
                <a:srgbClr val="008080"/>
              </a:solidFill>
              <a:round/>
              <a:headEnd/>
              <a:tailEnd/>
            </a:ln>
            <a:effectLst/>
          </p:spPr>
          <p:txBody>
            <a:bodyPr/>
            <a:lstStyle/>
            <a:p>
              <a:endParaRPr lang="en-US"/>
            </a:p>
          </p:txBody>
        </p:sp>
        <p:sp>
          <p:nvSpPr>
            <p:cNvPr id="178698" name="Line 522"/>
            <p:cNvSpPr>
              <a:spLocks noChangeShapeType="1"/>
            </p:cNvSpPr>
            <p:nvPr/>
          </p:nvSpPr>
          <p:spPr bwMode="auto">
            <a:xfrm>
              <a:off x="3452" y="2336"/>
              <a:ext cx="54" cy="1"/>
            </a:xfrm>
            <a:prstGeom prst="line">
              <a:avLst/>
            </a:prstGeom>
            <a:noFill/>
            <a:ln w="38100">
              <a:solidFill>
                <a:srgbClr val="008080"/>
              </a:solidFill>
              <a:round/>
              <a:headEnd/>
              <a:tailEnd/>
            </a:ln>
            <a:effectLst/>
          </p:spPr>
          <p:txBody>
            <a:bodyPr/>
            <a:lstStyle/>
            <a:p>
              <a:endParaRPr lang="en-US"/>
            </a:p>
          </p:txBody>
        </p:sp>
        <p:sp>
          <p:nvSpPr>
            <p:cNvPr id="178699" name="Line 523"/>
            <p:cNvSpPr>
              <a:spLocks noChangeShapeType="1"/>
            </p:cNvSpPr>
            <p:nvPr/>
          </p:nvSpPr>
          <p:spPr bwMode="auto">
            <a:xfrm>
              <a:off x="3506" y="2336"/>
              <a:ext cx="54" cy="1"/>
            </a:xfrm>
            <a:prstGeom prst="line">
              <a:avLst/>
            </a:prstGeom>
            <a:noFill/>
            <a:ln w="38100">
              <a:solidFill>
                <a:srgbClr val="008080"/>
              </a:solidFill>
              <a:round/>
              <a:headEnd/>
              <a:tailEnd/>
            </a:ln>
            <a:effectLst/>
          </p:spPr>
          <p:txBody>
            <a:bodyPr/>
            <a:lstStyle/>
            <a:p>
              <a:endParaRPr lang="en-US"/>
            </a:p>
          </p:txBody>
        </p:sp>
        <p:sp>
          <p:nvSpPr>
            <p:cNvPr id="178700" name="Line 524"/>
            <p:cNvSpPr>
              <a:spLocks noChangeShapeType="1"/>
            </p:cNvSpPr>
            <p:nvPr/>
          </p:nvSpPr>
          <p:spPr bwMode="auto">
            <a:xfrm>
              <a:off x="3560" y="2336"/>
              <a:ext cx="54" cy="1"/>
            </a:xfrm>
            <a:prstGeom prst="line">
              <a:avLst/>
            </a:prstGeom>
            <a:noFill/>
            <a:ln w="38100">
              <a:solidFill>
                <a:srgbClr val="008080"/>
              </a:solidFill>
              <a:round/>
              <a:headEnd/>
              <a:tailEnd/>
            </a:ln>
            <a:effectLst/>
          </p:spPr>
          <p:txBody>
            <a:bodyPr/>
            <a:lstStyle/>
            <a:p>
              <a:endParaRPr lang="en-US"/>
            </a:p>
          </p:txBody>
        </p:sp>
        <p:sp>
          <p:nvSpPr>
            <p:cNvPr id="178701" name="Line 525"/>
            <p:cNvSpPr>
              <a:spLocks noChangeShapeType="1"/>
            </p:cNvSpPr>
            <p:nvPr/>
          </p:nvSpPr>
          <p:spPr bwMode="auto">
            <a:xfrm>
              <a:off x="3614" y="2336"/>
              <a:ext cx="48" cy="1"/>
            </a:xfrm>
            <a:prstGeom prst="line">
              <a:avLst/>
            </a:prstGeom>
            <a:noFill/>
            <a:ln w="38100">
              <a:solidFill>
                <a:srgbClr val="008080"/>
              </a:solidFill>
              <a:round/>
              <a:headEnd/>
              <a:tailEnd/>
            </a:ln>
            <a:effectLst/>
          </p:spPr>
          <p:txBody>
            <a:bodyPr/>
            <a:lstStyle/>
            <a:p>
              <a:endParaRPr lang="en-US"/>
            </a:p>
          </p:txBody>
        </p:sp>
        <p:sp>
          <p:nvSpPr>
            <p:cNvPr id="178702" name="Line 526"/>
            <p:cNvSpPr>
              <a:spLocks noChangeShapeType="1"/>
            </p:cNvSpPr>
            <p:nvPr/>
          </p:nvSpPr>
          <p:spPr bwMode="auto">
            <a:xfrm>
              <a:off x="3662" y="2336"/>
              <a:ext cx="54" cy="1"/>
            </a:xfrm>
            <a:prstGeom prst="line">
              <a:avLst/>
            </a:prstGeom>
            <a:noFill/>
            <a:ln w="38100">
              <a:solidFill>
                <a:srgbClr val="008080"/>
              </a:solidFill>
              <a:round/>
              <a:headEnd/>
              <a:tailEnd/>
            </a:ln>
            <a:effectLst/>
          </p:spPr>
          <p:txBody>
            <a:bodyPr/>
            <a:lstStyle/>
            <a:p>
              <a:endParaRPr lang="en-US"/>
            </a:p>
          </p:txBody>
        </p:sp>
        <p:sp>
          <p:nvSpPr>
            <p:cNvPr id="178703" name="Line 527"/>
            <p:cNvSpPr>
              <a:spLocks noChangeShapeType="1"/>
            </p:cNvSpPr>
            <p:nvPr/>
          </p:nvSpPr>
          <p:spPr bwMode="auto">
            <a:xfrm>
              <a:off x="3716" y="2336"/>
              <a:ext cx="54" cy="1"/>
            </a:xfrm>
            <a:prstGeom prst="line">
              <a:avLst/>
            </a:prstGeom>
            <a:noFill/>
            <a:ln w="38100">
              <a:solidFill>
                <a:srgbClr val="008080"/>
              </a:solidFill>
              <a:round/>
              <a:headEnd/>
              <a:tailEnd/>
            </a:ln>
            <a:effectLst/>
          </p:spPr>
          <p:txBody>
            <a:bodyPr/>
            <a:lstStyle/>
            <a:p>
              <a:endParaRPr lang="en-US"/>
            </a:p>
          </p:txBody>
        </p:sp>
        <p:sp>
          <p:nvSpPr>
            <p:cNvPr id="178704" name="Line 528"/>
            <p:cNvSpPr>
              <a:spLocks noChangeShapeType="1"/>
            </p:cNvSpPr>
            <p:nvPr/>
          </p:nvSpPr>
          <p:spPr bwMode="auto">
            <a:xfrm>
              <a:off x="3770" y="2336"/>
              <a:ext cx="54" cy="1"/>
            </a:xfrm>
            <a:prstGeom prst="line">
              <a:avLst/>
            </a:prstGeom>
            <a:noFill/>
            <a:ln w="38100">
              <a:solidFill>
                <a:srgbClr val="008080"/>
              </a:solidFill>
              <a:round/>
              <a:headEnd/>
              <a:tailEnd/>
            </a:ln>
            <a:effectLst/>
          </p:spPr>
          <p:txBody>
            <a:bodyPr/>
            <a:lstStyle/>
            <a:p>
              <a:endParaRPr lang="en-US"/>
            </a:p>
          </p:txBody>
        </p:sp>
        <p:sp>
          <p:nvSpPr>
            <p:cNvPr id="178705" name="Line 529"/>
            <p:cNvSpPr>
              <a:spLocks noChangeShapeType="1"/>
            </p:cNvSpPr>
            <p:nvPr/>
          </p:nvSpPr>
          <p:spPr bwMode="auto">
            <a:xfrm>
              <a:off x="3824" y="2336"/>
              <a:ext cx="54" cy="1"/>
            </a:xfrm>
            <a:prstGeom prst="line">
              <a:avLst/>
            </a:prstGeom>
            <a:noFill/>
            <a:ln w="38100">
              <a:solidFill>
                <a:srgbClr val="008080"/>
              </a:solidFill>
              <a:round/>
              <a:headEnd/>
              <a:tailEnd/>
            </a:ln>
            <a:effectLst/>
          </p:spPr>
          <p:txBody>
            <a:bodyPr/>
            <a:lstStyle/>
            <a:p>
              <a:endParaRPr lang="en-US"/>
            </a:p>
          </p:txBody>
        </p:sp>
        <p:sp>
          <p:nvSpPr>
            <p:cNvPr id="178706" name="Line 530"/>
            <p:cNvSpPr>
              <a:spLocks noChangeShapeType="1"/>
            </p:cNvSpPr>
            <p:nvPr/>
          </p:nvSpPr>
          <p:spPr bwMode="auto">
            <a:xfrm>
              <a:off x="3878" y="2336"/>
              <a:ext cx="54" cy="1"/>
            </a:xfrm>
            <a:prstGeom prst="line">
              <a:avLst/>
            </a:prstGeom>
            <a:noFill/>
            <a:ln w="38100">
              <a:solidFill>
                <a:srgbClr val="008080"/>
              </a:solidFill>
              <a:round/>
              <a:headEnd/>
              <a:tailEnd/>
            </a:ln>
            <a:effectLst/>
          </p:spPr>
          <p:txBody>
            <a:bodyPr/>
            <a:lstStyle/>
            <a:p>
              <a:endParaRPr lang="en-US"/>
            </a:p>
          </p:txBody>
        </p:sp>
        <p:sp>
          <p:nvSpPr>
            <p:cNvPr id="178707" name="Line 531"/>
            <p:cNvSpPr>
              <a:spLocks noChangeShapeType="1"/>
            </p:cNvSpPr>
            <p:nvPr/>
          </p:nvSpPr>
          <p:spPr bwMode="auto">
            <a:xfrm>
              <a:off x="3932" y="2336"/>
              <a:ext cx="54" cy="1"/>
            </a:xfrm>
            <a:prstGeom prst="line">
              <a:avLst/>
            </a:prstGeom>
            <a:noFill/>
            <a:ln w="38100">
              <a:solidFill>
                <a:srgbClr val="008080"/>
              </a:solidFill>
              <a:round/>
              <a:headEnd/>
              <a:tailEnd/>
            </a:ln>
            <a:effectLst/>
          </p:spPr>
          <p:txBody>
            <a:bodyPr/>
            <a:lstStyle/>
            <a:p>
              <a:endParaRPr lang="en-US"/>
            </a:p>
          </p:txBody>
        </p:sp>
        <p:sp>
          <p:nvSpPr>
            <p:cNvPr id="178708" name="Line 532"/>
            <p:cNvSpPr>
              <a:spLocks noChangeShapeType="1"/>
            </p:cNvSpPr>
            <p:nvPr/>
          </p:nvSpPr>
          <p:spPr bwMode="auto">
            <a:xfrm>
              <a:off x="3986" y="2336"/>
              <a:ext cx="48" cy="1"/>
            </a:xfrm>
            <a:prstGeom prst="line">
              <a:avLst/>
            </a:prstGeom>
            <a:noFill/>
            <a:ln w="38100">
              <a:solidFill>
                <a:srgbClr val="008080"/>
              </a:solidFill>
              <a:round/>
              <a:headEnd/>
              <a:tailEnd/>
            </a:ln>
            <a:effectLst/>
          </p:spPr>
          <p:txBody>
            <a:bodyPr/>
            <a:lstStyle/>
            <a:p>
              <a:endParaRPr lang="en-US"/>
            </a:p>
          </p:txBody>
        </p:sp>
        <p:sp>
          <p:nvSpPr>
            <p:cNvPr id="178709" name="Line 533"/>
            <p:cNvSpPr>
              <a:spLocks noChangeShapeType="1"/>
            </p:cNvSpPr>
            <p:nvPr/>
          </p:nvSpPr>
          <p:spPr bwMode="auto">
            <a:xfrm>
              <a:off x="4034" y="2336"/>
              <a:ext cx="54" cy="1"/>
            </a:xfrm>
            <a:prstGeom prst="line">
              <a:avLst/>
            </a:prstGeom>
            <a:noFill/>
            <a:ln w="38100">
              <a:solidFill>
                <a:srgbClr val="008080"/>
              </a:solidFill>
              <a:round/>
              <a:headEnd/>
              <a:tailEnd/>
            </a:ln>
            <a:effectLst/>
          </p:spPr>
          <p:txBody>
            <a:bodyPr/>
            <a:lstStyle/>
            <a:p>
              <a:endParaRPr lang="en-US"/>
            </a:p>
          </p:txBody>
        </p:sp>
        <p:sp>
          <p:nvSpPr>
            <p:cNvPr id="178710" name="Line 534"/>
            <p:cNvSpPr>
              <a:spLocks noChangeShapeType="1"/>
            </p:cNvSpPr>
            <p:nvPr/>
          </p:nvSpPr>
          <p:spPr bwMode="auto">
            <a:xfrm>
              <a:off x="4088" y="2336"/>
              <a:ext cx="54" cy="1"/>
            </a:xfrm>
            <a:prstGeom prst="line">
              <a:avLst/>
            </a:prstGeom>
            <a:noFill/>
            <a:ln w="38100">
              <a:solidFill>
                <a:srgbClr val="008080"/>
              </a:solidFill>
              <a:round/>
              <a:headEnd/>
              <a:tailEnd/>
            </a:ln>
            <a:effectLst/>
          </p:spPr>
          <p:txBody>
            <a:bodyPr/>
            <a:lstStyle/>
            <a:p>
              <a:endParaRPr lang="en-US"/>
            </a:p>
          </p:txBody>
        </p:sp>
        <p:sp>
          <p:nvSpPr>
            <p:cNvPr id="178711" name="Line 535"/>
            <p:cNvSpPr>
              <a:spLocks noChangeShapeType="1"/>
            </p:cNvSpPr>
            <p:nvPr/>
          </p:nvSpPr>
          <p:spPr bwMode="auto">
            <a:xfrm>
              <a:off x="4142" y="2336"/>
              <a:ext cx="54" cy="1"/>
            </a:xfrm>
            <a:prstGeom prst="line">
              <a:avLst/>
            </a:prstGeom>
            <a:noFill/>
            <a:ln w="38100">
              <a:solidFill>
                <a:srgbClr val="008080"/>
              </a:solidFill>
              <a:round/>
              <a:headEnd/>
              <a:tailEnd/>
            </a:ln>
            <a:effectLst/>
          </p:spPr>
          <p:txBody>
            <a:bodyPr/>
            <a:lstStyle/>
            <a:p>
              <a:endParaRPr lang="en-US"/>
            </a:p>
          </p:txBody>
        </p:sp>
        <p:sp>
          <p:nvSpPr>
            <p:cNvPr id="178712" name="Line 536"/>
            <p:cNvSpPr>
              <a:spLocks noChangeShapeType="1"/>
            </p:cNvSpPr>
            <p:nvPr/>
          </p:nvSpPr>
          <p:spPr bwMode="auto">
            <a:xfrm>
              <a:off x="4196" y="2336"/>
              <a:ext cx="54" cy="1"/>
            </a:xfrm>
            <a:prstGeom prst="line">
              <a:avLst/>
            </a:prstGeom>
            <a:noFill/>
            <a:ln w="38100">
              <a:solidFill>
                <a:srgbClr val="008080"/>
              </a:solidFill>
              <a:round/>
              <a:headEnd/>
              <a:tailEnd/>
            </a:ln>
            <a:effectLst/>
          </p:spPr>
          <p:txBody>
            <a:bodyPr/>
            <a:lstStyle/>
            <a:p>
              <a:endParaRPr lang="en-US"/>
            </a:p>
          </p:txBody>
        </p:sp>
        <p:sp>
          <p:nvSpPr>
            <p:cNvPr id="178713" name="Line 537"/>
            <p:cNvSpPr>
              <a:spLocks noChangeShapeType="1"/>
            </p:cNvSpPr>
            <p:nvPr/>
          </p:nvSpPr>
          <p:spPr bwMode="auto">
            <a:xfrm>
              <a:off x="4250" y="2336"/>
              <a:ext cx="54" cy="1"/>
            </a:xfrm>
            <a:prstGeom prst="line">
              <a:avLst/>
            </a:prstGeom>
            <a:noFill/>
            <a:ln w="38100">
              <a:solidFill>
                <a:srgbClr val="008080"/>
              </a:solidFill>
              <a:round/>
              <a:headEnd/>
              <a:tailEnd/>
            </a:ln>
            <a:effectLst/>
          </p:spPr>
          <p:txBody>
            <a:bodyPr/>
            <a:lstStyle/>
            <a:p>
              <a:endParaRPr lang="en-US"/>
            </a:p>
          </p:txBody>
        </p:sp>
        <p:sp>
          <p:nvSpPr>
            <p:cNvPr id="178714" name="Line 538"/>
            <p:cNvSpPr>
              <a:spLocks noChangeShapeType="1"/>
            </p:cNvSpPr>
            <p:nvPr/>
          </p:nvSpPr>
          <p:spPr bwMode="auto">
            <a:xfrm>
              <a:off x="4304" y="2336"/>
              <a:ext cx="54" cy="1"/>
            </a:xfrm>
            <a:prstGeom prst="line">
              <a:avLst/>
            </a:prstGeom>
            <a:noFill/>
            <a:ln w="38100">
              <a:solidFill>
                <a:srgbClr val="008080"/>
              </a:solidFill>
              <a:round/>
              <a:headEnd/>
              <a:tailEnd/>
            </a:ln>
            <a:effectLst/>
          </p:spPr>
          <p:txBody>
            <a:bodyPr/>
            <a:lstStyle/>
            <a:p>
              <a:endParaRPr lang="en-US"/>
            </a:p>
          </p:txBody>
        </p:sp>
        <p:sp>
          <p:nvSpPr>
            <p:cNvPr id="178715" name="Line 539"/>
            <p:cNvSpPr>
              <a:spLocks noChangeShapeType="1"/>
            </p:cNvSpPr>
            <p:nvPr/>
          </p:nvSpPr>
          <p:spPr bwMode="auto">
            <a:xfrm>
              <a:off x="4358" y="2336"/>
              <a:ext cx="48" cy="1"/>
            </a:xfrm>
            <a:prstGeom prst="line">
              <a:avLst/>
            </a:prstGeom>
            <a:noFill/>
            <a:ln w="38100">
              <a:solidFill>
                <a:srgbClr val="008080"/>
              </a:solidFill>
              <a:round/>
              <a:headEnd/>
              <a:tailEnd/>
            </a:ln>
            <a:effectLst/>
          </p:spPr>
          <p:txBody>
            <a:bodyPr/>
            <a:lstStyle/>
            <a:p>
              <a:endParaRPr lang="en-US"/>
            </a:p>
          </p:txBody>
        </p:sp>
        <p:sp>
          <p:nvSpPr>
            <p:cNvPr id="178716" name="Line 540"/>
            <p:cNvSpPr>
              <a:spLocks noChangeShapeType="1"/>
            </p:cNvSpPr>
            <p:nvPr/>
          </p:nvSpPr>
          <p:spPr bwMode="auto">
            <a:xfrm>
              <a:off x="4406" y="2336"/>
              <a:ext cx="54" cy="1"/>
            </a:xfrm>
            <a:prstGeom prst="line">
              <a:avLst/>
            </a:prstGeom>
            <a:noFill/>
            <a:ln w="38100">
              <a:solidFill>
                <a:srgbClr val="008080"/>
              </a:solidFill>
              <a:round/>
              <a:headEnd/>
              <a:tailEnd/>
            </a:ln>
            <a:effectLst/>
          </p:spPr>
          <p:txBody>
            <a:bodyPr/>
            <a:lstStyle/>
            <a:p>
              <a:endParaRPr lang="en-US"/>
            </a:p>
          </p:txBody>
        </p:sp>
        <p:sp>
          <p:nvSpPr>
            <p:cNvPr id="178717" name="Line 541"/>
            <p:cNvSpPr>
              <a:spLocks noChangeShapeType="1"/>
            </p:cNvSpPr>
            <p:nvPr/>
          </p:nvSpPr>
          <p:spPr bwMode="auto">
            <a:xfrm>
              <a:off x="4460" y="2336"/>
              <a:ext cx="54" cy="1"/>
            </a:xfrm>
            <a:prstGeom prst="line">
              <a:avLst/>
            </a:prstGeom>
            <a:noFill/>
            <a:ln w="38100">
              <a:solidFill>
                <a:srgbClr val="008080"/>
              </a:solidFill>
              <a:round/>
              <a:headEnd/>
              <a:tailEnd/>
            </a:ln>
            <a:effectLst/>
          </p:spPr>
          <p:txBody>
            <a:bodyPr/>
            <a:lstStyle/>
            <a:p>
              <a:endParaRPr lang="en-US"/>
            </a:p>
          </p:txBody>
        </p:sp>
        <p:sp>
          <p:nvSpPr>
            <p:cNvPr id="178718" name="Line 542"/>
            <p:cNvSpPr>
              <a:spLocks noChangeShapeType="1"/>
            </p:cNvSpPr>
            <p:nvPr/>
          </p:nvSpPr>
          <p:spPr bwMode="auto">
            <a:xfrm>
              <a:off x="4514" y="2336"/>
              <a:ext cx="54" cy="1"/>
            </a:xfrm>
            <a:prstGeom prst="line">
              <a:avLst/>
            </a:prstGeom>
            <a:noFill/>
            <a:ln w="38100">
              <a:solidFill>
                <a:srgbClr val="008080"/>
              </a:solidFill>
              <a:round/>
              <a:headEnd/>
              <a:tailEnd/>
            </a:ln>
            <a:effectLst/>
          </p:spPr>
          <p:txBody>
            <a:bodyPr/>
            <a:lstStyle/>
            <a:p>
              <a:endParaRPr lang="en-US"/>
            </a:p>
          </p:txBody>
        </p:sp>
        <p:sp>
          <p:nvSpPr>
            <p:cNvPr id="178719" name="Line 543"/>
            <p:cNvSpPr>
              <a:spLocks noChangeShapeType="1"/>
            </p:cNvSpPr>
            <p:nvPr/>
          </p:nvSpPr>
          <p:spPr bwMode="auto">
            <a:xfrm>
              <a:off x="4568" y="2336"/>
              <a:ext cx="54" cy="1"/>
            </a:xfrm>
            <a:prstGeom prst="line">
              <a:avLst/>
            </a:prstGeom>
            <a:noFill/>
            <a:ln w="38100">
              <a:solidFill>
                <a:srgbClr val="008080"/>
              </a:solidFill>
              <a:round/>
              <a:headEnd/>
              <a:tailEnd/>
            </a:ln>
            <a:effectLst/>
          </p:spPr>
          <p:txBody>
            <a:bodyPr/>
            <a:lstStyle/>
            <a:p>
              <a:endParaRPr lang="en-US"/>
            </a:p>
          </p:txBody>
        </p:sp>
        <p:sp>
          <p:nvSpPr>
            <p:cNvPr id="178720" name="Line 544"/>
            <p:cNvSpPr>
              <a:spLocks noChangeShapeType="1"/>
            </p:cNvSpPr>
            <p:nvPr/>
          </p:nvSpPr>
          <p:spPr bwMode="auto">
            <a:xfrm>
              <a:off x="1537" y="1976"/>
              <a:ext cx="54" cy="48"/>
            </a:xfrm>
            <a:prstGeom prst="line">
              <a:avLst/>
            </a:prstGeom>
            <a:noFill/>
            <a:ln w="38100">
              <a:solidFill>
                <a:srgbClr val="0000FF"/>
              </a:solidFill>
              <a:round/>
              <a:headEnd/>
              <a:tailEnd/>
            </a:ln>
            <a:effectLst/>
          </p:spPr>
          <p:txBody>
            <a:bodyPr/>
            <a:lstStyle/>
            <a:p>
              <a:endParaRPr lang="en-US"/>
            </a:p>
          </p:txBody>
        </p:sp>
        <p:sp>
          <p:nvSpPr>
            <p:cNvPr id="178721" name="Line 545"/>
            <p:cNvSpPr>
              <a:spLocks noChangeShapeType="1"/>
            </p:cNvSpPr>
            <p:nvPr/>
          </p:nvSpPr>
          <p:spPr bwMode="auto">
            <a:xfrm>
              <a:off x="1591" y="2024"/>
              <a:ext cx="54" cy="42"/>
            </a:xfrm>
            <a:prstGeom prst="line">
              <a:avLst/>
            </a:prstGeom>
            <a:noFill/>
            <a:ln w="38100">
              <a:solidFill>
                <a:srgbClr val="0000FF"/>
              </a:solidFill>
              <a:round/>
              <a:headEnd/>
              <a:tailEnd/>
            </a:ln>
            <a:effectLst/>
          </p:spPr>
          <p:txBody>
            <a:bodyPr/>
            <a:lstStyle/>
            <a:p>
              <a:endParaRPr lang="en-US"/>
            </a:p>
          </p:txBody>
        </p:sp>
        <p:sp>
          <p:nvSpPr>
            <p:cNvPr id="178722" name="Line 546"/>
            <p:cNvSpPr>
              <a:spLocks noChangeShapeType="1"/>
            </p:cNvSpPr>
            <p:nvPr/>
          </p:nvSpPr>
          <p:spPr bwMode="auto">
            <a:xfrm>
              <a:off x="1645" y="2066"/>
              <a:ext cx="54" cy="36"/>
            </a:xfrm>
            <a:prstGeom prst="line">
              <a:avLst/>
            </a:prstGeom>
            <a:noFill/>
            <a:ln w="38100">
              <a:solidFill>
                <a:srgbClr val="0000FF"/>
              </a:solidFill>
              <a:round/>
              <a:headEnd/>
              <a:tailEnd/>
            </a:ln>
            <a:effectLst/>
          </p:spPr>
          <p:txBody>
            <a:bodyPr/>
            <a:lstStyle/>
            <a:p>
              <a:endParaRPr lang="en-US"/>
            </a:p>
          </p:txBody>
        </p:sp>
        <p:sp>
          <p:nvSpPr>
            <p:cNvPr id="178723" name="Freeform 547"/>
            <p:cNvSpPr>
              <a:spLocks/>
            </p:cNvSpPr>
            <p:nvPr/>
          </p:nvSpPr>
          <p:spPr bwMode="auto">
            <a:xfrm>
              <a:off x="1699" y="2102"/>
              <a:ext cx="54" cy="42"/>
            </a:xfrm>
            <a:custGeom>
              <a:avLst/>
              <a:gdLst/>
              <a:ahLst/>
              <a:cxnLst>
                <a:cxn ang="0">
                  <a:pos x="0" y="0"/>
                </a:cxn>
                <a:cxn ang="0">
                  <a:pos x="24" y="24"/>
                </a:cxn>
                <a:cxn ang="0">
                  <a:pos x="54" y="42"/>
                </a:cxn>
              </a:cxnLst>
              <a:rect l="0" t="0" r="r" b="b"/>
              <a:pathLst>
                <a:path w="54" h="42">
                  <a:moveTo>
                    <a:pt x="0" y="0"/>
                  </a:moveTo>
                  <a:lnTo>
                    <a:pt x="24" y="24"/>
                  </a:lnTo>
                  <a:lnTo>
                    <a:pt x="54" y="42"/>
                  </a:lnTo>
                </a:path>
              </a:pathLst>
            </a:custGeom>
            <a:noFill/>
            <a:ln w="38100" cmpd="sng">
              <a:solidFill>
                <a:srgbClr val="0000FF"/>
              </a:solidFill>
              <a:prstDash val="solid"/>
              <a:round/>
              <a:headEnd/>
              <a:tailEnd/>
            </a:ln>
            <a:effectLst/>
          </p:spPr>
          <p:txBody>
            <a:bodyPr/>
            <a:lstStyle/>
            <a:p>
              <a:endParaRPr lang="en-US"/>
            </a:p>
          </p:txBody>
        </p:sp>
        <p:sp>
          <p:nvSpPr>
            <p:cNvPr id="178724" name="Freeform 548"/>
            <p:cNvSpPr>
              <a:spLocks/>
            </p:cNvSpPr>
            <p:nvPr/>
          </p:nvSpPr>
          <p:spPr bwMode="auto">
            <a:xfrm>
              <a:off x="1753" y="2144"/>
              <a:ext cx="54" cy="30"/>
            </a:xfrm>
            <a:custGeom>
              <a:avLst/>
              <a:gdLst/>
              <a:ahLst/>
              <a:cxnLst>
                <a:cxn ang="0">
                  <a:pos x="0" y="0"/>
                </a:cxn>
                <a:cxn ang="0">
                  <a:pos x="30" y="18"/>
                </a:cxn>
                <a:cxn ang="0">
                  <a:pos x="54" y="30"/>
                </a:cxn>
              </a:cxnLst>
              <a:rect l="0" t="0" r="r" b="b"/>
              <a:pathLst>
                <a:path w="54" h="30">
                  <a:moveTo>
                    <a:pt x="0" y="0"/>
                  </a:moveTo>
                  <a:lnTo>
                    <a:pt x="30" y="18"/>
                  </a:lnTo>
                  <a:lnTo>
                    <a:pt x="54" y="30"/>
                  </a:lnTo>
                </a:path>
              </a:pathLst>
            </a:custGeom>
            <a:noFill/>
            <a:ln w="38100" cmpd="sng">
              <a:solidFill>
                <a:srgbClr val="0000FF"/>
              </a:solidFill>
              <a:prstDash val="solid"/>
              <a:round/>
              <a:headEnd/>
              <a:tailEnd/>
            </a:ln>
            <a:effectLst/>
          </p:spPr>
          <p:txBody>
            <a:bodyPr/>
            <a:lstStyle/>
            <a:p>
              <a:endParaRPr lang="en-US"/>
            </a:p>
          </p:txBody>
        </p:sp>
        <p:sp>
          <p:nvSpPr>
            <p:cNvPr id="178725" name="Line 549"/>
            <p:cNvSpPr>
              <a:spLocks noChangeShapeType="1"/>
            </p:cNvSpPr>
            <p:nvPr/>
          </p:nvSpPr>
          <p:spPr bwMode="auto">
            <a:xfrm>
              <a:off x="1807" y="2174"/>
              <a:ext cx="48" cy="30"/>
            </a:xfrm>
            <a:prstGeom prst="line">
              <a:avLst/>
            </a:prstGeom>
            <a:noFill/>
            <a:ln w="38100">
              <a:solidFill>
                <a:srgbClr val="0000FF"/>
              </a:solidFill>
              <a:round/>
              <a:headEnd/>
              <a:tailEnd/>
            </a:ln>
            <a:effectLst/>
          </p:spPr>
          <p:txBody>
            <a:bodyPr/>
            <a:lstStyle/>
            <a:p>
              <a:endParaRPr lang="en-US"/>
            </a:p>
          </p:txBody>
        </p:sp>
        <p:sp>
          <p:nvSpPr>
            <p:cNvPr id="178726" name="Line 550"/>
            <p:cNvSpPr>
              <a:spLocks noChangeShapeType="1"/>
            </p:cNvSpPr>
            <p:nvPr/>
          </p:nvSpPr>
          <p:spPr bwMode="auto">
            <a:xfrm>
              <a:off x="1855" y="2204"/>
              <a:ext cx="54" cy="30"/>
            </a:xfrm>
            <a:prstGeom prst="line">
              <a:avLst/>
            </a:prstGeom>
            <a:noFill/>
            <a:ln w="38100">
              <a:solidFill>
                <a:srgbClr val="0000FF"/>
              </a:solidFill>
              <a:round/>
              <a:headEnd/>
              <a:tailEnd/>
            </a:ln>
            <a:effectLst/>
          </p:spPr>
          <p:txBody>
            <a:bodyPr/>
            <a:lstStyle/>
            <a:p>
              <a:endParaRPr lang="en-US"/>
            </a:p>
          </p:txBody>
        </p:sp>
        <p:sp>
          <p:nvSpPr>
            <p:cNvPr id="178727" name="Line 551"/>
            <p:cNvSpPr>
              <a:spLocks noChangeShapeType="1"/>
            </p:cNvSpPr>
            <p:nvPr/>
          </p:nvSpPr>
          <p:spPr bwMode="auto">
            <a:xfrm>
              <a:off x="1909" y="2234"/>
              <a:ext cx="54" cy="24"/>
            </a:xfrm>
            <a:prstGeom prst="line">
              <a:avLst/>
            </a:prstGeom>
            <a:noFill/>
            <a:ln w="38100">
              <a:solidFill>
                <a:srgbClr val="0000FF"/>
              </a:solidFill>
              <a:round/>
              <a:headEnd/>
              <a:tailEnd/>
            </a:ln>
            <a:effectLst/>
          </p:spPr>
          <p:txBody>
            <a:bodyPr/>
            <a:lstStyle/>
            <a:p>
              <a:endParaRPr lang="en-US"/>
            </a:p>
          </p:txBody>
        </p:sp>
        <p:sp>
          <p:nvSpPr>
            <p:cNvPr id="178728" name="Line 552"/>
            <p:cNvSpPr>
              <a:spLocks noChangeShapeType="1"/>
            </p:cNvSpPr>
            <p:nvPr/>
          </p:nvSpPr>
          <p:spPr bwMode="auto">
            <a:xfrm>
              <a:off x="1963" y="2258"/>
              <a:ext cx="54" cy="18"/>
            </a:xfrm>
            <a:prstGeom prst="line">
              <a:avLst/>
            </a:prstGeom>
            <a:noFill/>
            <a:ln w="38100">
              <a:solidFill>
                <a:srgbClr val="0000FF"/>
              </a:solidFill>
              <a:round/>
              <a:headEnd/>
              <a:tailEnd/>
            </a:ln>
            <a:effectLst/>
          </p:spPr>
          <p:txBody>
            <a:bodyPr/>
            <a:lstStyle/>
            <a:p>
              <a:endParaRPr lang="en-US"/>
            </a:p>
          </p:txBody>
        </p:sp>
        <p:sp>
          <p:nvSpPr>
            <p:cNvPr id="178729" name="Line 553"/>
            <p:cNvSpPr>
              <a:spLocks noChangeShapeType="1"/>
            </p:cNvSpPr>
            <p:nvPr/>
          </p:nvSpPr>
          <p:spPr bwMode="auto">
            <a:xfrm>
              <a:off x="2017" y="2276"/>
              <a:ext cx="54" cy="18"/>
            </a:xfrm>
            <a:prstGeom prst="line">
              <a:avLst/>
            </a:prstGeom>
            <a:noFill/>
            <a:ln w="38100">
              <a:solidFill>
                <a:srgbClr val="0000FF"/>
              </a:solidFill>
              <a:round/>
              <a:headEnd/>
              <a:tailEnd/>
            </a:ln>
            <a:effectLst/>
          </p:spPr>
          <p:txBody>
            <a:bodyPr/>
            <a:lstStyle/>
            <a:p>
              <a:endParaRPr lang="en-US"/>
            </a:p>
          </p:txBody>
        </p:sp>
        <p:sp>
          <p:nvSpPr>
            <p:cNvPr id="178730" name="Line 554"/>
            <p:cNvSpPr>
              <a:spLocks noChangeShapeType="1"/>
            </p:cNvSpPr>
            <p:nvPr/>
          </p:nvSpPr>
          <p:spPr bwMode="auto">
            <a:xfrm>
              <a:off x="2071" y="2294"/>
              <a:ext cx="54" cy="18"/>
            </a:xfrm>
            <a:prstGeom prst="line">
              <a:avLst/>
            </a:prstGeom>
            <a:noFill/>
            <a:ln w="38100">
              <a:solidFill>
                <a:srgbClr val="0000FF"/>
              </a:solidFill>
              <a:round/>
              <a:headEnd/>
              <a:tailEnd/>
            </a:ln>
            <a:effectLst/>
          </p:spPr>
          <p:txBody>
            <a:bodyPr/>
            <a:lstStyle/>
            <a:p>
              <a:endParaRPr lang="en-US"/>
            </a:p>
          </p:txBody>
        </p:sp>
        <p:sp>
          <p:nvSpPr>
            <p:cNvPr id="178731" name="Line 555"/>
            <p:cNvSpPr>
              <a:spLocks noChangeShapeType="1"/>
            </p:cNvSpPr>
            <p:nvPr/>
          </p:nvSpPr>
          <p:spPr bwMode="auto">
            <a:xfrm>
              <a:off x="2125" y="2312"/>
              <a:ext cx="54" cy="18"/>
            </a:xfrm>
            <a:prstGeom prst="line">
              <a:avLst/>
            </a:prstGeom>
            <a:noFill/>
            <a:ln w="38100">
              <a:solidFill>
                <a:srgbClr val="0000FF"/>
              </a:solidFill>
              <a:round/>
              <a:headEnd/>
              <a:tailEnd/>
            </a:ln>
            <a:effectLst/>
          </p:spPr>
          <p:txBody>
            <a:bodyPr/>
            <a:lstStyle/>
            <a:p>
              <a:endParaRPr lang="en-US"/>
            </a:p>
          </p:txBody>
        </p:sp>
        <p:sp>
          <p:nvSpPr>
            <p:cNvPr id="178732" name="Line 556"/>
            <p:cNvSpPr>
              <a:spLocks noChangeShapeType="1"/>
            </p:cNvSpPr>
            <p:nvPr/>
          </p:nvSpPr>
          <p:spPr bwMode="auto">
            <a:xfrm>
              <a:off x="2179" y="2330"/>
              <a:ext cx="48" cy="12"/>
            </a:xfrm>
            <a:prstGeom prst="line">
              <a:avLst/>
            </a:prstGeom>
            <a:noFill/>
            <a:ln w="38100">
              <a:solidFill>
                <a:srgbClr val="0000FF"/>
              </a:solidFill>
              <a:round/>
              <a:headEnd/>
              <a:tailEnd/>
            </a:ln>
            <a:effectLst/>
          </p:spPr>
          <p:txBody>
            <a:bodyPr/>
            <a:lstStyle/>
            <a:p>
              <a:endParaRPr lang="en-US"/>
            </a:p>
          </p:txBody>
        </p:sp>
        <p:sp>
          <p:nvSpPr>
            <p:cNvPr id="178733" name="Line 557"/>
            <p:cNvSpPr>
              <a:spLocks noChangeShapeType="1"/>
            </p:cNvSpPr>
            <p:nvPr/>
          </p:nvSpPr>
          <p:spPr bwMode="auto">
            <a:xfrm>
              <a:off x="2227" y="2342"/>
              <a:ext cx="54" cy="12"/>
            </a:xfrm>
            <a:prstGeom prst="line">
              <a:avLst/>
            </a:prstGeom>
            <a:noFill/>
            <a:ln w="38100">
              <a:solidFill>
                <a:srgbClr val="0000FF"/>
              </a:solidFill>
              <a:round/>
              <a:headEnd/>
              <a:tailEnd/>
            </a:ln>
            <a:effectLst/>
          </p:spPr>
          <p:txBody>
            <a:bodyPr/>
            <a:lstStyle/>
            <a:p>
              <a:endParaRPr lang="en-US"/>
            </a:p>
          </p:txBody>
        </p:sp>
        <p:sp>
          <p:nvSpPr>
            <p:cNvPr id="178734" name="Line 558"/>
            <p:cNvSpPr>
              <a:spLocks noChangeShapeType="1"/>
            </p:cNvSpPr>
            <p:nvPr/>
          </p:nvSpPr>
          <p:spPr bwMode="auto">
            <a:xfrm>
              <a:off x="2281" y="2354"/>
              <a:ext cx="54" cy="6"/>
            </a:xfrm>
            <a:prstGeom prst="line">
              <a:avLst/>
            </a:prstGeom>
            <a:noFill/>
            <a:ln w="38100">
              <a:solidFill>
                <a:srgbClr val="0000FF"/>
              </a:solidFill>
              <a:round/>
              <a:headEnd/>
              <a:tailEnd/>
            </a:ln>
            <a:effectLst/>
          </p:spPr>
          <p:txBody>
            <a:bodyPr/>
            <a:lstStyle/>
            <a:p>
              <a:endParaRPr lang="en-US"/>
            </a:p>
          </p:txBody>
        </p:sp>
        <p:sp>
          <p:nvSpPr>
            <p:cNvPr id="178735" name="Line 559"/>
            <p:cNvSpPr>
              <a:spLocks noChangeShapeType="1"/>
            </p:cNvSpPr>
            <p:nvPr/>
          </p:nvSpPr>
          <p:spPr bwMode="auto">
            <a:xfrm>
              <a:off x="2335" y="2360"/>
              <a:ext cx="54" cy="12"/>
            </a:xfrm>
            <a:prstGeom prst="line">
              <a:avLst/>
            </a:prstGeom>
            <a:noFill/>
            <a:ln w="38100">
              <a:solidFill>
                <a:srgbClr val="0000FF"/>
              </a:solidFill>
              <a:round/>
              <a:headEnd/>
              <a:tailEnd/>
            </a:ln>
            <a:effectLst/>
          </p:spPr>
          <p:txBody>
            <a:bodyPr/>
            <a:lstStyle/>
            <a:p>
              <a:endParaRPr lang="en-US"/>
            </a:p>
          </p:txBody>
        </p:sp>
        <p:sp>
          <p:nvSpPr>
            <p:cNvPr id="178736" name="Line 560"/>
            <p:cNvSpPr>
              <a:spLocks noChangeShapeType="1"/>
            </p:cNvSpPr>
            <p:nvPr/>
          </p:nvSpPr>
          <p:spPr bwMode="auto">
            <a:xfrm>
              <a:off x="2389" y="2372"/>
              <a:ext cx="54" cy="6"/>
            </a:xfrm>
            <a:prstGeom prst="line">
              <a:avLst/>
            </a:prstGeom>
            <a:noFill/>
            <a:ln w="38100">
              <a:solidFill>
                <a:srgbClr val="0000FF"/>
              </a:solidFill>
              <a:round/>
              <a:headEnd/>
              <a:tailEnd/>
            </a:ln>
            <a:effectLst/>
          </p:spPr>
          <p:txBody>
            <a:bodyPr/>
            <a:lstStyle/>
            <a:p>
              <a:endParaRPr lang="en-US"/>
            </a:p>
          </p:txBody>
        </p:sp>
        <p:sp>
          <p:nvSpPr>
            <p:cNvPr id="178737" name="Line 561"/>
            <p:cNvSpPr>
              <a:spLocks noChangeShapeType="1"/>
            </p:cNvSpPr>
            <p:nvPr/>
          </p:nvSpPr>
          <p:spPr bwMode="auto">
            <a:xfrm>
              <a:off x="2443" y="2378"/>
              <a:ext cx="54" cy="6"/>
            </a:xfrm>
            <a:prstGeom prst="line">
              <a:avLst/>
            </a:prstGeom>
            <a:noFill/>
            <a:ln w="38100">
              <a:solidFill>
                <a:srgbClr val="0000FF"/>
              </a:solidFill>
              <a:round/>
              <a:headEnd/>
              <a:tailEnd/>
            </a:ln>
            <a:effectLst/>
          </p:spPr>
          <p:txBody>
            <a:bodyPr/>
            <a:lstStyle/>
            <a:p>
              <a:endParaRPr lang="en-US"/>
            </a:p>
          </p:txBody>
        </p:sp>
        <p:sp>
          <p:nvSpPr>
            <p:cNvPr id="178738" name="Line 562"/>
            <p:cNvSpPr>
              <a:spLocks noChangeShapeType="1"/>
            </p:cNvSpPr>
            <p:nvPr/>
          </p:nvSpPr>
          <p:spPr bwMode="auto">
            <a:xfrm>
              <a:off x="2497" y="2384"/>
              <a:ext cx="54" cy="6"/>
            </a:xfrm>
            <a:prstGeom prst="line">
              <a:avLst/>
            </a:prstGeom>
            <a:noFill/>
            <a:ln w="38100">
              <a:solidFill>
                <a:srgbClr val="0000FF"/>
              </a:solidFill>
              <a:round/>
              <a:headEnd/>
              <a:tailEnd/>
            </a:ln>
            <a:effectLst/>
          </p:spPr>
          <p:txBody>
            <a:bodyPr/>
            <a:lstStyle/>
            <a:p>
              <a:endParaRPr lang="en-US"/>
            </a:p>
          </p:txBody>
        </p:sp>
        <p:sp>
          <p:nvSpPr>
            <p:cNvPr id="178739" name="Line 563"/>
            <p:cNvSpPr>
              <a:spLocks noChangeShapeType="1"/>
            </p:cNvSpPr>
            <p:nvPr/>
          </p:nvSpPr>
          <p:spPr bwMode="auto">
            <a:xfrm>
              <a:off x="2551" y="2390"/>
              <a:ext cx="48" cy="6"/>
            </a:xfrm>
            <a:prstGeom prst="line">
              <a:avLst/>
            </a:prstGeom>
            <a:noFill/>
            <a:ln w="38100">
              <a:solidFill>
                <a:srgbClr val="0000FF"/>
              </a:solidFill>
              <a:round/>
              <a:headEnd/>
              <a:tailEnd/>
            </a:ln>
            <a:effectLst/>
          </p:spPr>
          <p:txBody>
            <a:bodyPr/>
            <a:lstStyle/>
            <a:p>
              <a:endParaRPr lang="en-US"/>
            </a:p>
          </p:txBody>
        </p:sp>
        <p:sp>
          <p:nvSpPr>
            <p:cNvPr id="178740" name="Line 564"/>
            <p:cNvSpPr>
              <a:spLocks noChangeShapeType="1"/>
            </p:cNvSpPr>
            <p:nvPr/>
          </p:nvSpPr>
          <p:spPr bwMode="auto">
            <a:xfrm>
              <a:off x="2599" y="2396"/>
              <a:ext cx="54" cy="1"/>
            </a:xfrm>
            <a:prstGeom prst="line">
              <a:avLst/>
            </a:prstGeom>
            <a:noFill/>
            <a:ln w="38100">
              <a:solidFill>
                <a:srgbClr val="0000FF"/>
              </a:solidFill>
              <a:round/>
              <a:headEnd/>
              <a:tailEnd/>
            </a:ln>
            <a:effectLst/>
          </p:spPr>
          <p:txBody>
            <a:bodyPr/>
            <a:lstStyle/>
            <a:p>
              <a:endParaRPr lang="en-US"/>
            </a:p>
          </p:txBody>
        </p:sp>
        <p:sp>
          <p:nvSpPr>
            <p:cNvPr id="178741" name="Freeform 565"/>
            <p:cNvSpPr>
              <a:spLocks/>
            </p:cNvSpPr>
            <p:nvPr/>
          </p:nvSpPr>
          <p:spPr bwMode="auto">
            <a:xfrm>
              <a:off x="2653" y="2396"/>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0000FF"/>
              </a:solidFill>
              <a:prstDash val="solid"/>
              <a:round/>
              <a:headEnd/>
              <a:tailEnd/>
            </a:ln>
            <a:effectLst/>
          </p:spPr>
          <p:txBody>
            <a:bodyPr/>
            <a:lstStyle/>
            <a:p>
              <a:endParaRPr lang="en-US"/>
            </a:p>
          </p:txBody>
        </p:sp>
        <p:sp>
          <p:nvSpPr>
            <p:cNvPr id="178742" name="Line 566"/>
            <p:cNvSpPr>
              <a:spLocks noChangeShapeType="1"/>
            </p:cNvSpPr>
            <p:nvPr/>
          </p:nvSpPr>
          <p:spPr bwMode="auto">
            <a:xfrm>
              <a:off x="2707" y="2402"/>
              <a:ext cx="54" cy="1"/>
            </a:xfrm>
            <a:prstGeom prst="line">
              <a:avLst/>
            </a:prstGeom>
            <a:noFill/>
            <a:ln w="38100">
              <a:solidFill>
                <a:srgbClr val="0000FF"/>
              </a:solidFill>
              <a:round/>
              <a:headEnd/>
              <a:tailEnd/>
            </a:ln>
            <a:effectLst/>
          </p:spPr>
          <p:txBody>
            <a:bodyPr/>
            <a:lstStyle/>
            <a:p>
              <a:endParaRPr lang="en-US"/>
            </a:p>
          </p:txBody>
        </p:sp>
        <p:sp>
          <p:nvSpPr>
            <p:cNvPr id="178743" name="Freeform 567"/>
            <p:cNvSpPr>
              <a:spLocks/>
            </p:cNvSpPr>
            <p:nvPr/>
          </p:nvSpPr>
          <p:spPr bwMode="auto">
            <a:xfrm>
              <a:off x="2761" y="2402"/>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0000FF"/>
              </a:solidFill>
              <a:prstDash val="solid"/>
              <a:round/>
              <a:headEnd/>
              <a:tailEnd/>
            </a:ln>
            <a:effectLst/>
          </p:spPr>
          <p:txBody>
            <a:bodyPr/>
            <a:lstStyle/>
            <a:p>
              <a:endParaRPr lang="en-US"/>
            </a:p>
          </p:txBody>
        </p:sp>
        <p:sp>
          <p:nvSpPr>
            <p:cNvPr id="178744" name="Line 568"/>
            <p:cNvSpPr>
              <a:spLocks noChangeShapeType="1"/>
            </p:cNvSpPr>
            <p:nvPr/>
          </p:nvSpPr>
          <p:spPr bwMode="auto">
            <a:xfrm>
              <a:off x="2815" y="2408"/>
              <a:ext cx="54" cy="1"/>
            </a:xfrm>
            <a:prstGeom prst="line">
              <a:avLst/>
            </a:prstGeom>
            <a:noFill/>
            <a:ln w="38100">
              <a:solidFill>
                <a:srgbClr val="0000FF"/>
              </a:solidFill>
              <a:round/>
              <a:headEnd/>
              <a:tailEnd/>
            </a:ln>
            <a:effectLst/>
          </p:spPr>
          <p:txBody>
            <a:bodyPr/>
            <a:lstStyle/>
            <a:p>
              <a:endParaRPr lang="en-US"/>
            </a:p>
          </p:txBody>
        </p:sp>
        <p:sp>
          <p:nvSpPr>
            <p:cNvPr id="178745" name="Line 569"/>
            <p:cNvSpPr>
              <a:spLocks noChangeShapeType="1"/>
            </p:cNvSpPr>
            <p:nvPr/>
          </p:nvSpPr>
          <p:spPr bwMode="auto">
            <a:xfrm>
              <a:off x="2869" y="2408"/>
              <a:ext cx="55" cy="1"/>
            </a:xfrm>
            <a:prstGeom prst="line">
              <a:avLst/>
            </a:prstGeom>
            <a:noFill/>
            <a:ln w="38100">
              <a:solidFill>
                <a:srgbClr val="0000FF"/>
              </a:solidFill>
              <a:round/>
              <a:headEnd/>
              <a:tailEnd/>
            </a:ln>
            <a:effectLst/>
          </p:spPr>
          <p:txBody>
            <a:bodyPr/>
            <a:lstStyle/>
            <a:p>
              <a:endParaRPr lang="en-US"/>
            </a:p>
          </p:txBody>
        </p:sp>
        <p:sp>
          <p:nvSpPr>
            <p:cNvPr id="178746" name="Freeform 570"/>
            <p:cNvSpPr>
              <a:spLocks/>
            </p:cNvSpPr>
            <p:nvPr/>
          </p:nvSpPr>
          <p:spPr bwMode="auto">
            <a:xfrm>
              <a:off x="2924" y="2408"/>
              <a:ext cx="48" cy="6"/>
            </a:xfrm>
            <a:custGeom>
              <a:avLst/>
              <a:gdLst/>
              <a:ahLst/>
              <a:cxnLst>
                <a:cxn ang="0">
                  <a:pos x="0" y="0"/>
                </a:cxn>
                <a:cxn ang="0">
                  <a:pos x="24" y="0"/>
                </a:cxn>
                <a:cxn ang="0">
                  <a:pos x="48" y="6"/>
                </a:cxn>
              </a:cxnLst>
              <a:rect l="0" t="0" r="r" b="b"/>
              <a:pathLst>
                <a:path w="48" h="6">
                  <a:moveTo>
                    <a:pt x="0" y="0"/>
                  </a:moveTo>
                  <a:lnTo>
                    <a:pt x="24" y="0"/>
                  </a:lnTo>
                  <a:lnTo>
                    <a:pt x="48" y="6"/>
                  </a:lnTo>
                </a:path>
              </a:pathLst>
            </a:custGeom>
            <a:noFill/>
            <a:ln w="38100" cmpd="sng">
              <a:solidFill>
                <a:srgbClr val="0000FF"/>
              </a:solidFill>
              <a:prstDash val="solid"/>
              <a:round/>
              <a:headEnd/>
              <a:tailEnd/>
            </a:ln>
            <a:effectLst/>
          </p:spPr>
          <p:txBody>
            <a:bodyPr/>
            <a:lstStyle/>
            <a:p>
              <a:endParaRPr lang="en-US"/>
            </a:p>
          </p:txBody>
        </p:sp>
        <p:sp>
          <p:nvSpPr>
            <p:cNvPr id="178747" name="Line 571"/>
            <p:cNvSpPr>
              <a:spLocks noChangeShapeType="1"/>
            </p:cNvSpPr>
            <p:nvPr/>
          </p:nvSpPr>
          <p:spPr bwMode="auto">
            <a:xfrm>
              <a:off x="2972" y="2414"/>
              <a:ext cx="54" cy="1"/>
            </a:xfrm>
            <a:prstGeom prst="line">
              <a:avLst/>
            </a:prstGeom>
            <a:noFill/>
            <a:ln w="38100">
              <a:solidFill>
                <a:srgbClr val="0000FF"/>
              </a:solidFill>
              <a:round/>
              <a:headEnd/>
              <a:tailEnd/>
            </a:ln>
            <a:effectLst/>
          </p:spPr>
          <p:txBody>
            <a:bodyPr/>
            <a:lstStyle/>
            <a:p>
              <a:endParaRPr lang="en-US"/>
            </a:p>
          </p:txBody>
        </p:sp>
        <p:sp>
          <p:nvSpPr>
            <p:cNvPr id="178748" name="Line 572"/>
            <p:cNvSpPr>
              <a:spLocks noChangeShapeType="1"/>
            </p:cNvSpPr>
            <p:nvPr/>
          </p:nvSpPr>
          <p:spPr bwMode="auto">
            <a:xfrm>
              <a:off x="3026" y="2414"/>
              <a:ext cx="54" cy="1"/>
            </a:xfrm>
            <a:prstGeom prst="line">
              <a:avLst/>
            </a:prstGeom>
            <a:noFill/>
            <a:ln w="38100">
              <a:solidFill>
                <a:srgbClr val="0000FF"/>
              </a:solidFill>
              <a:round/>
              <a:headEnd/>
              <a:tailEnd/>
            </a:ln>
            <a:effectLst/>
          </p:spPr>
          <p:txBody>
            <a:bodyPr/>
            <a:lstStyle/>
            <a:p>
              <a:endParaRPr lang="en-US"/>
            </a:p>
          </p:txBody>
        </p:sp>
        <p:sp>
          <p:nvSpPr>
            <p:cNvPr id="178749" name="Line 573"/>
            <p:cNvSpPr>
              <a:spLocks noChangeShapeType="1"/>
            </p:cNvSpPr>
            <p:nvPr/>
          </p:nvSpPr>
          <p:spPr bwMode="auto">
            <a:xfrm>
              <a:off x="3080" y="2414"/>
              <a:ext cx="54" cy="1"/>
            </a:xfrm>
            <a:prstGeom prst="line">
              <a:avLst/>
            </a:prstGeom>
            <a:noFill/>
            <a:ln w="38100">
              <a:solidFill>
                <a:srgbClr val="0000FF"/>
              </a:solidFill>
              <a:round/>
              <a:headEnd/>
              <a:tailEnd/>
            </a:ln>
            <a:effectLst/>
          </p:spPr>
          <p:txBody>
            <a:bodyPr/>
            <a:lstStyle/>
            <a:p>
              <a:endParaRPr lang="en-US"/>
            </a:p>
          </p:txBody>
        </p:sp>
        <p:sp>
          <p:nvSpPr>
            <p:cNvPr id="178750" name="Line 574"/>
            <p:cNvSpPr>
              <a:spLocks noChangeShapeType="1"/>
            </p:cNvSpPr>
            <p:nvPr/>
          </p:nvSpPr>
          <p:spPr bwMode="auto">
            <a:xfrm>
              <a:off x="3134" y="2414"/>
              <a:ext cx="54" cy="1"/>
            </a:xfrm>
            <a:prstGeom prst="line">
              <a:avLst/>
            </a:prstGeom>
            <a:noFill/>
            <a:ln w="38100">
              <a:solidFill>
                <a:srgbClr val="0000FF"/>
              </a:solidFill>
              <a:round/>
              <a:headEnd/>
              <a:tailEnd/>
            </a:ln>
            <a:effectLst/>
          </p:spPr>
          <p:txBody>
            <a:bodyPr/>
            <a:lstStyle/>
            <a:p>
              <a:endParaRPr lang="en-US"/>
            </a:p>
          </p:txBody>
        </p:sp>
        <p:sp>
          <p:nvSpPr>
            <p:cNvPr id="178751" name="Line 575"/>
            <p:cNvSpPr>
              <a:spLocks noChangeShapeType="1"/>
            </p:cNvSpPr>
            <p:nvPr/>
          </p:nvSpPr>
          <p:spPr bwMode="auto">
            <a:xfrm>
              <a:off x="3188" y="2414"/>
              <a:ext cx="54" cy="1"/>
            </a:xfrm>
            <a:prstGeom prst="line">
              <a:avLst/>
            </a:prstGeom>
            <a:noFill/>
            <a:ln w="38100">
              <a:solidFill>
                <a:srgbClr val="0000FF"/>
              </a:solidFill>
              <a:round/>
              <a:headEnd/>
              <a:tailEnd/>
            </a:ln>
            <a:effectLst/>
          </p:spPr>
          <p:txBody>
            <a:bodyPr/>
            <a:lstStyle/>
            <a:p>
              <a:endParaRPr lang="en-US"/>
            </a:p>
          </p:txBody>
        </p:sp>
        <p:sp>
          <p:nvSpPr>
            <p:cNvPr id="178752" name="Freeform 576"/>
            <p:cNvSpPr>
              <a:spLocks/>
            </p:cNvSpPr>
            <p:nvPr/>
          </p:nvSpPr>
          <p:spPr bwMode="auto">
            <a:xfrm>
              <a:off x="3242" y="2414"/>
              <a:ext cx="48" cy="6"/>
            </a:xfrm>
            <a:custGeom>
              <a:avLst/>
              <a:gdLst/>
              <a:ahLst/>
              <a:cxnLst>
                <a:cxn ang="0">
                  <a:pos x="0" y="0"/>
                </a:cxn>
                <a:cxn ang="0">
                  <a:pos x="24" y="0"/>
                </a:cxn>
                <a:cxn ang="0">
                  <a:pos x="48" y="6"/>
                </a:cxn>
              </a:cxnLst>
              <a:rect l="0" t="0" r="r" b="b"/>
              <a:pathLst>
                <a:path w="48" h="6">
                  <a:moveTo>
                    <a:pt x="0" y="0"/>
                  </a:moveTo>
                  <a:lnTo>
                    <a:pt x="24" y="0"/>
                  </a:lnTo>
                  <a:lnTo>
                    <a:pt x="48" y="6"/>
                  </a:lnTo>
                </a:path>
              </a:pathLst>
            </a:custGeom>
            <a:noFill/>
            <a:ln w="38100" cmpd="sng">
              <a:solidFill>
                <a:srgbClr val="0000FF"/>
              </a:solidFill>
              <a:prstDash val="solid"/>
              <a:round/>
              <a:headEnd/>
              <a:tailEnd/>
            </a:ln>
            <a:effectLst/>
          </p:spPr>
          <p:txBody>
            <a:bodyPr/>
            <a:lstStyle/>
            <a:p>
              <a:endParaRPr lang="en-US"/>
            </a:p>
          </p:txBody>
        </p:sp>
        <p:sp>
          <p:nvSpPr>
            <p:cNvPr id="178753" name="Line 577"/>
            <p:cNvSpPr>
              <a:spLocks noChangeShapeType="1"/>
            </p:cNvSpPr>
            <p:nvPr/>
          </p:nvSpPr>
          <p:spPr bwMode="auto">
            <a:xfrm>
              <a:off x="3290" y="2420"/>
              <a:ext cx="54" cy="1"/>
            </a:xfrm>
            <a:prstGeom prst="line">
              <a:avLst/>
            </a:prstGeom>
            <a:noFill/>
            <a:ln w="38100">
              <a:solidFill>
                <a:srgbClr val="0000FF"/>
              </a:solidFill>
              <a:round/>
              <a:headEnd/>
              <a:tailEnd/>
            </a:ln>
            <a:effectLst/>
          </p:spPr>
          <p:txBody>
            <a:bodyPr/>
            <a:lstStyle/>
            <a:p>
              <a:endParaRPr lang="en-US"/>
            </a:p>
          </p:txBody>
        </p:sp>
        <p:sp>
          <p:nvSpPr>
            <p:cNvPr id="178754" name="Line 578"/>
            <p:cNvSpPr>
              <a:spLocks noChangeShapeType="1"/>
            </p:cNvSpPr>
            <p:nvPr/>
          </p:nvSpPr>
          <p:spPr bwMode="auto">
            <a:xfrm>
              <a:off x="3344" y="2420"/>
              <a:ext cx="54" cy="1"/>
            </a:xfrm>
            <a:prstGeom prst="line">
              <a:avLst/>
            </a:prstGeom>
            <a:noFill/>
            <a:ln w="38100">
              <a:solidFill>
                <a:srgbClr val="0000FF"/>
              </a:solidFill>
              <a:round/>
              <a:headEnd/>
              <a:tailEnd/>
            </a:ln>
            <a:effectLst/>
          </p:spPr>
          <p:txBody>
            <a:bodyPr/>
            <a:lstStyle/>
            <a:p>
              <a:endParaRPr lang="en-US"/>
            </a:p>
          </p:txBody>
        </p:sp>
        <p:sp>
          <p:nvSpPr>
            <p:cNvPr id="178755" name="Line 579"/>
            <p:cNvSpPr>
              <a:spLocks noChangeShapeType="1"/>
            </p:cNvSpPr>
            <p:nvPr/>
          </p:nvSpPr>
          <p:spPr bwMode="auto">
            <a:xfrm>
              <a:off x="3398" y="2420"/>
              <a:ext cx="54" cy="1"/>
            </a:xfrm>
            <a:prstGeom prst="line">
              <a:avLst/>
            </a:prstGeom>
            <a:noFill/>
            <a:ln w="38100">
              <a:solidFill>
                <a:srgbClr val="0000FF"/>
              </a:solidFill>
              <a:round/>
              <a:headEnd/>
              <a:tailEnd/>
            </a:ln>
            <a:effectLst/>
          </p:spPr>
          <p:txBody>
            <a:bodyPr/>
            <a:lstStyle/>
            <a:p>
              <a:endParaRPr lang="en-US"/>
            </a:p>
          </p:txBody>
        </p:sp>
        <p:sp>
          <p:nvSpPr>
            <p:cNvPr id="178756" name="Line 580"/>
            <p:cNvSpPr>
              <a:spLocks noChangeShapeType="1"/>
            </p:cNvSpPr>
            <p:nvPr/>
          </p:nvSpPr>
          <p:spPr bwMode="auto">
            <a:xfrm>
              <a:off x="3452" y="2420"/>
              <a:ext cx="54" cy="1"/>
            </a:xfrm>
            <a:prstGeom prst="line">
              <a:avLst/>
            </a:prstGeom>
            <a:noFill/>
            <a:ln w="38100">
              <a:solidFill>
                <a:srgbClr val="0000FF"/>
              </a:solidFill>
              <a:round/>
              <a:headEnd/>
              <a:tailEnd/>
            </a:ln>
            <a:effectLst/>
          </p:spPr>
          <p:txBody>
            <a:bodyPr/>
            <a:lstStyle/>
            <a:p>
              <a:endParaRPr lang="en-US"/>
            </a:p>
          </p:txBody>
        </p:sp>
        <p:sp>
          <p:nvSpPr>
            <p:cNvPr id="178757" name="Line 581"/>
            <p:cNvSpPr>
              <a:spLocks noChangeShapeType="1"/>
            </p:cNvSpPr>
            <p:nvPr/>
          </p:nvSpPr>
          <p:spPr bwMode="auto">
            <a:xfrm>
              <a:off x="3506" y="2420"/>
              <a:ext cx="54" cy="1"/>
            </a:xfrm>
            <a:prstGeom prst="line">
              <a:avLst/>
            </a:prstGeom>
            <a:noFill/>
            <a:ln w="38100">
              <a:solidFill>
                <a:srgbClr val="0000FF"/>
              </a:solidFill>
              <a:round/>
              <a:headEnd/>
              <a:tailEnd/>
            </a:ln>
            <a:effectLst/>
          </p:spPr>
          <p:txBody>
            <a:bodyPr/>
            <a:lstStyle/>
            <a:p>
              <a:endParaRPr lang="en-US"/>
            </a:p>
          </p:txBody>
        </p:sp>
        <p:sp>
          <p:nvSpPr>
            <p:cNvPr id="178758" name="Line 582"/>
            <p:cNvSpPr>
              <a:spLocks noChangeShapeType="1"/>
            </p:cNvSpPr>
            <p:nvPr/>
          </p:nvSpPr>
          <p:spPr bwMode="auto">
            <a:xfrm>
              <a:off x="3560" y="2420"/>
              <a:ext cx="54" cy="1"/>
            </a:xfrm>
            <a:prstGeom prst="line">
              <a:avLst/>
            </a:prstGeom>
            <a:noFill/>
            <a:ln w="38100">
              <a:solidFill>
                <a:srgbClr val="0000FF"/>
              </a:solidFill>
              <a:round/>
              <a:headEnd/>
              <a:tailEnd/>
            </a:ln>
            <a:effectLst/>
          </p:spPr>
          <p:txBody>
            <a:bodyPr/>
            <a:lstStyle/>
            <a:p>
              <a:endParaRPr lang="en-US"/>
            </a:p>
          </p:txBody>
        </p:sp>
        <p:sp>
          <p:nvSpPr>
            <p:cNvPr id="178759" name="Line 583"/>
            <p:cNvSpPr>
              <a:spLocks noChangeShapeType="1"/>
            </p:cNvSpPr>
            <p:nvPr/>
          </p:nvSpPr>
          <p:spPr bwMode="auto">
            <a:xfrm>
              <a:off x="3614" y="2420"/>
              <a:ext cx="48" cy="1"/>
            </a:xfrm>
            <a:prstGeom prst="line">
              <a:avLst/>
            </a:prstGeom>
            <a:noFill/>
            <a:ln w="38100">
              <a:solidFill>
                <a:srgbClr val="0000FF"/>
              </a:solidFill>
              <a:round/>
              <a:headEnd/>
              <a:tailEnd/>
            </a:ln>
            <a:effectLst/>
          </p:spPr>
          <p:txBody>
            <a:bodyPr/>
            <a:lstStyle/>
            <a:p>
              <a:endParaRPr lang="en-US"/>
            </a:p>
          </p:txBody>
        </p:sp>
        <p:sp>
          <p:nvSpPr>
            <p:cNvPr id="178760" name="Line 584"/>
            <p:cNvSpPr>
              <a:spLocks noChangeShapeType="1"/>
            </p:cNvSpPr>
            <p:nvPr/>
          </p:nvSpPr>
          <p:spPr bwMode="auto">
            <a:xfrm>
              <a:off x="3662" y="2420"/>
              <a:ext cx="54" cy="1"/>
            </a:xfrm>
            <a:prstGeom prst="line">
              <a:avLst/>
            </a:prstGeom>
            <a:noFill/>
            <a:ln w="38100">
              <a:solidFill>
                <a:srgbClr val="0000FF"/>
              </a:solidFill>
              <a:round/>
              <a:headEnd/>
              <a:tailEnd/>
            </a:ln>
            <a:effectLst/>
          </p:spPr>
          <p:txBody>
            <a:bodyPr/>
            <a:lstStyle/>
            <a:p>
              <a:endParaRPr lang="en-US"/>
            </a:p>
          </p:txBody>
        </p:sp>
        <p:sp>
          <p:nvSpPr>
            <p:cNvPr id="178761" name="Line 585"/>
            <p:cNvSpPr>
              <a:spLocks noChangeShapeType="1"/>
            </p:cNvSpPr>
            <p:nvPr/>
          </p:nvSpPr>
          <p:spPr bwMode="auto">
            <a:xfrm>
              <a:off x="3716" y="2420"/>
              <a:ext cx="54" cy="1"/>
            </a:xfrm>
            <a:prstGeom prst="line">
              <a:avLst/>
            </a:prstGeom>
            <a:noFill/>
            <a:ln w="38100">
              <a:solidFill>
                <a:srgbClr val="0000FF"/>
              </a:solidFill>
              <a:round/>
              <a:headEnd/>
              <a:tailEnd/>
            </a:ln>
            <a:effectLst/>
          </p:spPr>
          <p:txBody>
            <a:bodyPr/>
            <a:lstStyle/>
            <a:p>
              <a:endParaRPr lang="en-US"/>
            </a:p>
          </p:txBody>
        </p:sp>
        <p:sp>
          <p:nvSpPr>
            <p:cNvPr id="178762" name="Line 586"/>
            <p:cNvSpPr>
              <a:spLocks noChangeShapeType="1"/>
            </p:cNvSpPr>
            <p:nvPr/>
          </p:nvSpPr>
          <p:spPr bwMode="auto">
            <a:xfrm>
              <a:off x="3770" y="2420"/>
              <a:ext cx="54" cy="1"/>
            </a:xfrm>
            <a:prstGeom prst="line">
              <a:avLst/>
            </a:prstGeom>
            <a:noFill/>
            <a:ln w="38100">
              <a:solidFill>
                <a:srgbClr val="0000FF"/>
              </a:solidFill>
              <a:round/>
              <a:headEnd/>
              <a:tailEnd/>
            </a:ln>
            <a:effectLst/>
          </p:spPr>
          <p:txBody>
            <a:bodyPr/>
            <a:lstStyle/>
            <a:p>
              <a:endParaRPr lang="en-US"/>
            </a:p>
          </p:txBody>
        </p:sp>
        <p:sp>
          <p:nvSpPr>
            <p:cNvPr id="178763" name="Line 587"/>
            <p:cNvSpPr>
              <a:spLocks noChangeShapeType="1"/>
            </p:cNvSpPr>
            <p:nvPr/>
          </p:nvSpPr>
          <p:spPr bwMode="auto">
            <a:xfrm>
              <a:off x="3824" y="2420"/>
              <a:ext cx="54" cy="1"/>
            </a:xfrm>
            <a:prstGeom prst="line">
              <a:avLst/>
            </a:prstGeom>
            <a:noFill/>
            <a:ln w="38100">
              <a:solidFill>
                <a:srgbClr val="0000FF"/>
              </a:solidFill>
              <a:round/>
              <a:headEnd/>
              <a:tailEnd/>
            </a:ln>
            <a:effectLst/>
          </p:spPr>
          <p:txBody>
            <a:bodyPr/>
            <a:lstStyle/>
            <a:p>
              <a:endParaRPr lang="en-US"/>
            </a:p>
          </p:txBody>
        </p:sp>
        <p:sp>
          <p:nvSpPr>
            <p:cNvPr id="178764" name="Line 588"/>
            <p:cNvSpPr>
              <a:spLocks noChangeShapeType="1"/>
            </p:cNvSpPr>
            <p:nvPr/>
          </p:nvSpPr>
          <p:spPr bwMode="auto">
            <a:xfrm>
              <a:off x="3878" y="2420"/>
              <a:ext cx="54" cy="1"/>
            </a:xfrm>
            <a:prstGeom prst="line">
              <a:avLst/>
            </a:prstGeom>
            <a:noFill/>
            <a:ln w="38100">
              <a:solidFill>
                <a:srgbClr val="0000FF"/>
              </a:solidFill>
              <a:round/>
              <a:headEnd/>
              <a:tailEnd/>
            </a:ln>
            <a:effectLst/>
          </p:spPr>
          <p:txBody>
            <a:bodyPr/>
            <a:lstStyle/>
            <a:p>
              <a:endParaRPr lang="en-US"/>
            </a:p>
          </p:txBody>
        </p:sp>
        <p:sp>
          <p:nvSpPr>
            <p:cNvPr id="178765" name="Line 589"/>
            <p:cNvSpPr>
              <a:spLocks noChangeShapeType="1"/>
            </p:cNvSpPr>
            <p:nvPr/>
          </p:nvSpPr>
          <p:spPr bwMode="auto">
            <a:xfrm>
              <a:off x="3932" y="2420"/>
              <a:ext cx="54" cy="1"/>
            </a:xfrm>
            <a:prstGeom prst="line">
              <a:avLst/>
            </a:prstGeom>
            <a:noFill/>
            <a:ln w="38100">
              <a:solidFill>
                <a:srgbClr val="0000FF"/>
              </a:solidFill>
              <a:round/>
              <a:headEnd/>
              <a:tailEnd/>
            </a:ln>
            <a:effectLst/>
          </p:spPr>
          <p:txBody>
            <a:bodyPr/>
            <a:lstStyle/>
            <a:p>
              <a:endParaRPr lang="en-US"/>
            </a:p>
          </p:txBody>
        </p:sp>
        <p:sp>
          <p:nvSpPr>
            <p:cNvPr id="178766" name="Line 590"/>
            <p:cNvSpPr>
              <a:spLocks noChangeShapeType="1"/>
            </p:cNvSpPr>
            <p:nvPr/>
          </p:nvSpPr>
          <p:spPr bwMode="auto">
            <a:xfrm>
              <a:off x="3986" y="2420"/>
              <a:ext cx="48" cy="1"/>
            </a:xfrm>
            <a:prstGeom prst="line">
              <a:avLst/>
            </a:prstGeom>
            <a:noFill/>
            <a:ln w="38100">
              <a:solidFill>
                <a:srgbClr val="0000FF"/>
              </a:solidFill>
              <a:round/>
              <a:headEnd/>
              <a:tailEnd/>
            </a:ln>
            <a:effectLst/>
          </p:spPr>
          <p:txBody>
            <a:bodyPr/>
            <a:lstStyle/>
            <a:p>
              <a:endParaRPr lang="en-US"/>
            </a:p>
          </p:txBody>
        </p:sp>
        <p:sp>
          <p:nvSpPr>
            <p:cNvPr id="178767" name="Line 591"/>
            <p:cNvSpPr>
              <a:spLocks noChangeShapeType="1"/>
            </p:cNvSpPr>
            <p:nvPr/>
          </p:nvSpPr>
          <p:spPr bwMode="auto">
            <a:xfrm>
              <a:off x="4034" y="2420"/>
              <a:ext cx="54" cy="1"/>
            </a:xfrm>
            <a:prstGeom prst="line">
              <a:avLst/>
            </a:prstGeom>
            <a:noFill/>
            <a:ln w="38100">
              <a:solidFill>
                <a:srgbClr val="0000FF"/>
              </a:solidFill>
              <a:round/>
              <a:headEnd/>
              <a:tailEnd/>
            </a:ln>
            <a:effectLst/>
          </p:spPr>
          <p:txBody>
            <a:bodyPr/>
            <a:lstStyle/>
            <a:p>
              <a:endParaRPr lang="en-US"/>
            </a:p>
          </p:txBody>
        </p:sp>
        <p:sp>
          <p:nvSpPr>
            <p:cNvPr id="178768" name="Line 592"/>
            <p:cNvSpPr>
              <a:spLocks noChangeShapeType="1"/>
            </p:cNvSpPr>
            <p:nvPr/>
          </p:nvSpPr>
          <p:spPr bwMode="auto">
            <a:xfrm>
              <a:off x="4088" y="2420"/>
              <a:ext cx="54" cy="1"/>
            </a:xfrm>
            <a:prstGeom prst="line">
              <a:avLst/>
            </a:prstGeom>
            <a:noFill/>
            <a:ln w="38100">
              <a:solidFill>
                <a:srgbClr val="0000FF"/>
              </a:solidFill>
              <a:round/>
              <a:headEnd/>
              <a:tailEnd/>
            </a:ln>
            <a:effectLst/>
          </p:spPr>
          <p:txBody>
            <a:bodyPr/>
            <a:lstStyle/>
            <a:p>
              <a:endParaRPr lang="en-US"/>
            </a:p>
          </p:txBody>
        </p:sp>
        <p:sp>
          <p:nvSpPr>
            <p:cNvPr id="178769" name="Line 593"/>
            <p:cNvSpPr>
              <a:spLocks noChangeShapeType="1"/>
            </p:cNvSpPr>
            <p:nvPr/>
          </p:nvSpPr>
          <p:spPr bwMode="auto">
            <a:xfrm>
              <a:off x="4142" y="2420"/>
              <a:ext cx="54" cy="1"/>
            </a:xfrm>
            <a:prstGeom prst="line">
              <a:avLst/>
            </a:prstGeom>
            <a:noFill/>
            <a:ln w="38100">
              <a:solidFill>
                <a:srgbClr val="0000FF"/>
              </a:solidFill>
              <a:round/>
              <a:headEnd/>
              <a:tailEnd/>
            </a:ln>
            <a:effectLst/>
          </p:spPr>
          <p:txBody>
            <a:bodyPr/>
            <a:lstStyle/>
            <a:p>
              <a:endParaRPr lang="en-US"/>
            </a:p>
          </p:txBody>
        </p:sp>
        <p:sp>
          <p:nvSpPr>
            <p:cNvPr id="178770" name="Line 594"/>
            <p:cNvSpPr>
              <a:spLocks noChangeShapeType="1"/>
            </p:cNvSpPr>
            <p:nvPr/>
          </p:nvSpPr>
          <p:spPr bwMode="auto">
            <a:xfrm>
              <a:off x="4196" y="2420"/>
              <a:ext cx="54" cy="1"/>
            </a:xfrm>
            <a:prstGeom prst="line">
              <a:avLst/>
            </a:prstGeom>
            <a:noFill/>
            <a:ln w="38100">
              <a:solidFill>
                <a:srgbClr val="0000FF"/>
              </a:solidFill>
              <a:round/>
              <a:headEnd/>
              <a:tailEnd/>
            </a:ln>
            <a:effectLst/>
          </p:spPr>
          <p:txBody>
            <a:bodyPr/>
            <a:lstStyle/>
            <a:p>
              <a:endParaRPr lang="en-US"/>
            </a:p>
          </p:txBody>
        </p:sp>
        <p:sp>
          <p:nvSpPr>
            <p:cNvPr id="178771" name="Line 595"/>
            <p:cNvSpPr>
              <a:spLocks noChangeShapeType="1"/>
            </p:cNvSpPr>
            <p:nvPr/>
          </p:nvSpPr>
          <p:spPr bwMode="auto">
            <a:xfrm>
              <a:off x="4250" y="2420"/>
              <a:ext cx="54" cy="1"/>
            </a:xfrm>
            <a:prstGeom prst="line">
              <a:avLst/>
            </a:prstGeom>
            <a:noFill/>
            <a:ln w="38100">
              <a:solidFill>
                <a:srgbClr val="0000FF"/>
              </a:solidFill>
              <a:round/>
              <a:headEnd/>
              <a:tailEnd/>
            </a:ln>
            <a:effectLst/>
          </p:spPr>
          <p:txBody>
            <a:bodyPr/>
            <a:lstStyle/>
            <a:p>
              <a:endParaRPr lang="en-US"/>
            </a:p>
          </p:txBody>
        </p:sp>
        <p:sp>
          <p:nvSpPr>
            <p:cNvPr id="178772" name="Line 596"/>
            <p:cNvSpPr>
              <a:spLocks noChangeShapeType="1"/>
            </p:cNvSpPr>
            <p:nvPr/>
          </p:nvSpPr>
          <p:spPr bwMode="auto">
            <a:xfrm>
              <a:off x="4304" y="2420"/>
              <a:ext cx="54" cy="1"/>
            </a:xfrm>
            <a:prstGeom prst="line">
              <a:avLst/>
            </a:prstGeom>
            <a:noFill/>
            <a:ln w="38100">
              <a:solidFill>
                <a:srgbClr val="0000FF"/>
              </a:solidFill>
              <a:round/>
              <a:headEnd/>
              <a:tailEnd/>
            </a:ln>
            <a:effectLst/>
          </p:spPr>
          <p:txBody>
            <a:bodyPr/>
            <a:lstStyle/>
            <a:p>
              <a:endParaRPr lang="en-US"/>
            </a:p>
          </p:txBody>
        </p:sp>
        <p:sp>
          <p:nvSpPr>
            <p:cNvPr id="178773" name="Line 597"/>
            <p:cNvSpPr>
              <a:spLocks noChangeShapeType="1"/>
            </p:cNvSpPr>
            <p:nvPr/>
          </p:nvSpPr>
          <p:spPr bwMode="auto">
            <a:xfrm>
              <a:off x="4358" y="2420"/>
              <a:ext cx="48" cy="1"/>
            </a:xfrm>
            <a:prstGeom prst="line">
              <a:avLst/>
            </a:prstGeom>
            <a:noFill/>
            <a:ln w="38100">
              <a:solidFill>
                <a:srgbClr val="0000FF"/>
              </a:solidFill>
              <a:round/>
              <a:headEnd/>
              <a:tailEnd/>
            </a:ln>
            <a:effectLst/>
          </p:spPr>
          <p:txBody>
            <a:bodyPr/>
            <a:lstStyle/>
            <a:p>
              <a:endParaRPr lang="en-US"/>
            </a:p>
          </p:txBody>
        </p:sp>
        <p:sp>
          <p:nvSpPr>
            <p:cNvPr id="178774" name="Line 598"/>
            <p:cNvSpPr>
              <a:spLocks noChangeShapeType="1"/>
            </p:cNvSpPr>
            <p:nvPr/>
          </p:nvSpPr>
          <p:spPr bwMode="auto">
            <a:xfrm>
              <a:off x="4406" y="2420"/>
              <a:ext cx="54" cy="1"/>
            </a:xfrm>
            <a:prstGeom prst="line">
              <a:avLst/>
            </a:prstGeom>
            <a:noFill/>
            <a:ln w="38100">
              <a:solidFill>
                <a:srgbClr val="0000FF"/>
              </a:solidFill>
              <a:round/>
              <a:headEnd/>
              <a:tailEnd/>
            </a:ln>
            <a:effectLst/>
          </p:spPr>
          <p:txBody>
            <a:bodyPr/>
            <a:lstStyle/>
            <a:p>
              <a:endParaRPr lang="en-US"/>
            </a:p>
          </p:txBody>
        </p:sp>
        <p:sp>
          <p:nvSpPr>
            <p:cNvPr id="178775" name="Line 599"/>
            <p:cNvSpPr>
              <a:spLocks noChangeShapeType="1"/>
            </p:cNvSpPr>
            <p:nvPr/>
          </p:nvSpPr>
          <p:spPr bwMode="auto">
            <a:xfrm>
              <a:off x="4460" y="2420"/>
              <a:ext cx="54" cy="1"/>
            </a:xfrm>
            <a:prstGeom prst="line">
              <a:avLst/>
            </a:prstGeom>
            <a:noFill/>
            <a:ln w="38100">
              <a:solidFill>
                <a:srgbClr val="0000FF"/>
              </a:solidFill>
              <a:round/>
              <a:headEnd/>
              <a:tailEnd/>
            </a:ln>
            <a:effectLst/>
          </p:spPr>
          <p:txBody>
            <a:bodyPr/>
            <a:lstStyle/>
            <a:p>
              <a:endParaRPr lang="en-US"/>
            </a:p>
          </p:txBody>
        </p:sp>
        <p:sp>
          <p:nvSpPr>
            <p:cNvPr id="178776" name="Line 600"/>
            <p:cNvSpPr>
              <a:spLocks noChangeShapeType="1"/>
            </p:cNvSpPr>
            <p:nvPr/>
          </p:nvSpPr>
          <p:spPr bwMode="auto">
            <a:xfrm>
              <a:off x="4514" y="2420"/>
              <a:ext cx="54" cy="1"/>
            </a:xfrm>
            <a:prstGeom prst="line">
              <a:avLst/>
            </a:prstGeom>
            <a:noFill/>
            <a:ln w="38100">
              <a:solidFill>
                <a:srgbClr val="0000FF"/>
              </a:solidFill>
              <a:round/>
              <a:headEnd/>
              <a:tailEnd/>
            </a:ln>
            <a:effectLst/>
          </p:spPr>
          <p:txBody>
            <a:bodyPr/>
            <a:lstStyle/>
            <a:p>
              <a:endParaRPr lang="en-US"/>
            </a:p>
          </p:txBody>
        </p:sp>
        <p:sp>
          <p:nvSpPr>
            <p:cNvPr id="178777" name="Line 601"/>
            <p:cNvSpPr>
              <a:spLocks noChangeShapeType="1"/>
            </p:cNvSpPr>
            <p:nvPr/>
          </p:nvSpPr>
          <p:spPr bwMode="auto">
            <a:xfrm>
              <a:off x="4568" y="2420"/>
              <a:ext cx="54" cy="1"/>
            </a:xfrm>
            <a:prstGeom prst="line">
              <a:avLst/>
            </a:prstGeom>
            <a:noFill/>
            <a:ln w="38100">
              <a:solidFill>
                <a:srgbClr val="0000FF"/>
              </a:solidFill>
              <a:round/>
              <a:headEnd/>
              <a:tailEnd/>
            </a:ln>
            <a:effectLst/>
          </p:spPr>
          <p:txBody>
            <a:bodyPr/>
            <a:lstStyle/>
            <a:p>
              <a:endParaRPr lang="en-US"/>
            </a:p>
          </p:txBody>
        </p:sp>
        <p:sp>
          <p:nvSpPr>
            <p:cNvPr id="178778" name="Line 602"/>
            <p:cNvSpPr>
              <a:spLocks noChangeShapeType="1"/>
            </p:cNvSpPr>
            <p:nvPr/>
          </p:nvSpPr>
          <p:spPr bwMode="auto">
            <a:xfrm>
              <a:off x="1537" y="2012"/>
              <a:ext cx="54" cy="54"/>
            </a:xfrm>
            <a:prstGeom prst="line">
              <a:avLst/>
            </a:prstGeom>
            <a:noFill/>
            <a:ln w="38100">
              <a:solidFill>
                <a:srgbClr val="00CCFF"/>
              </a:solidFill>
              <a:round/>
              <a:headEnd/>
              <a:tailEnd/>
            </a:ln>
            <a:effectLst/>
          </p:spPr>
          <p:txBody>
            <a:bodyPr/>
            <a:lstStyle/>
            <a:p>
              <a:endParaRPr lang="en-US"/>
            </a:p>
          </p:txBody>
        </p:sp>
        <p:sp>
          <p:nvSpPr>
            <p:cNvPr id="178779" name="Line 603"/>
            <p:cNvSpPr>
              <a:spLocks noChangeShapeType="1"/>
            </p:cNvSpPr>
            <p:nvPr/>
          </p:nvSpPr>
          <p:spPr bwMode="auto">
            <a:xfrm>
              <a:off x="1591" y="2066"/>
              <a:ext cx="54" cy="48"/>
            </a:xfrm>
            <a:prstGeom prst="line">
              <a:avLst/>
            </a:prstGeom>
            <a:noFill/>
            <a:ln w="38100">
              <a:solidFill>
                <a:srgbClr val="00CCFF"/>
              </a:solidFill>
              <a:round/>
              <a:headEnd/>
              <a:tailEnd/>
            </a:ln>
            <a:effectLst/>
          </p:spPr>
          <p:txBody>
            <a:bodyPr/>
            <a:lstStyle/>
            <a:p>
              <a:endParaRPr lang="en-US"/>
            </a:p>
          </p:txBody>
        </p:sp>
        <p:sp>
          <p:nvSpPr>
            <p:cNvPr id="178780" name="Line 604"/>
            <p:cNvSpPr>
              <a:spLocks noChangeShapeType="1"/>
            </p:cNvSpPr>
            <p:nvPr/>
          </p:nvSpPr>
          <p:spPr bwMode="auto">
            <a:xfrm>
              <a:off x="1645" y="2114"/>
              <a:ext cx="54" cy="42"/>
            </a:xfrm>
            <a:prstGeom prst="line">
              <a:avLst/>
            </a:prstGeom>
            <a:noFill/>
            <a:ln w="38100">
              <a:solidFill>
                <a:srgbClr val="00CCFF"/>
              </a:solidFill>
              <a:round/>
              <a:headEnd/>
              <a:tailEnd/>
            </a:ln>
            <a:effectLst/>
          </p:spPr>
          <p:txBody>
            <a:bodyPr/>
            <a:lstStyle/>
            <a:p>
              <a:endParaRPr lang="en-US"/>
            </a:p>
          </p:txBody>
        </p:sp>
        <p:sp>
          <p:nvSpPr>
            <p:cNvPr id="178781" name="Line 605"/>
            <p:cNvSpPr>
              <a:spLocks noChangeShapeType="1"/>
            </p:cNvSpPr>
            <p:nvPr/>
          </p:nvSpPr>
          <p:spPr bwMode="auto">
            <a:xfrm>
              <a:off x="1699" y="2156"/>
              <a:ext cx="54" cy="42"/>
            </a:xfrm>
            <a:prstGeom prst="line">
              <a:avLst/>
            </a:prstGeom>
            <a:noFill/>
            <a:ln w="38100">
              <a:solidFill>
                <a:srgbClr val="00CCFF"/>
              </a:solidFill>
              <a:round/>
              <a:headEnd/>
              <a:tailEnd/>
            </a:ln>
            <a:effectLst/>
          </p:spPr>
          <p:txBody>
            <a:bodyPr/>
            <a:lstStyle/>
            <a:p>
              <a:endParaRPr lang="en-US"/>
            </a:p>
          </p:txBody>
        </p:sp>
        <p:sp>
          <p:nvSpPr>
            <p:cNvPr id="178782" name="Line 606"/>
            <p:cNvSpPr>
              <a:spLocks noChangeShapeType="1"/>
            </p:cNvSpPr>
            <p:nvPr/>
          </p:nvSpPr>
          <p:spPr bwMode="auto">
            <a:xfrm>
              <a:off x="1753" y="2198"/>
              <a:ext cx="54" cy="36"/>
            </a:xfrm>
            <a:prstGeom prst="line">
              <a:avLst/>
            </a:prstGeom>
            <a:noFill/>
            <a:ln w="38100">
              <a:solidFill>
                <a:srgbClr val="00CCFF"/>
              </a:solidFill>
              <a:round/>
              <a:headEnd/>
              <a:tailEnd/>
            </a:ln>
            <a:effectLst/>
          </p:spPr>
          <p:txBody>
            <a:bodyPr/>
            <a:lstStyle/>
            <a:p>
              <a:endParaRPr lang="en-US"/>
            </a:p>
          </p:txBody>
        </p:sp>
        <p:sp>
          <p:nvSpPr>
            <p:cNvPr id="178783" name="Line 607"/>
            <p:cNvSpPr>
              <a:spLocks noChangeShapeType="1"/>
            </p:cNvSpPr>
            <p:nvPr/>
          </p:nvSpPr>
          <p:spPr bwMode="auto">
            <a:xfrm>
              <a:off x="1807" y="2234"/>
              <a:ext cx="48" cy="36"/>
            </a:xfrm>
            <a:prstGeom prst="line">
              <a:avLst/>
            </a:prstGeom>
            <a:noFill/>
            <a:ln w="38100">
              <a:solidFill>
                <a:srgbClr val="00CCFF"/>
              </a:solidFill>
              <a:round/>
              <a:headEnd/>
              <a:tailEnd/>
            </a:ln>
            <a:effectLst/>
          </p:spPr>
          <p:txBody>
            <a:bodyPr/>
            <a:lstStyle/>
            <a:p>
              <a:endParaRPr lang="en-US"/>
            </a:p>
          </p:txBody>
        </p:sp>
        <p:sp>
          <p:nvSpPr>
            <p:cNvPr id="178784" name="Line 608"/>
            <p:cNvSpPr>
              <a:spLocks noChangeShapeType="1"/>
            </p:cNvSpPr>
            <p:nvPr/>
          </p:nvSpPr>
          <p:spPr bwMode="auto">
            <a:xfrm>
              <a:off x="1855" y="2270"/>
              <a:ext cx="54" cy="30"/>
            </a:xfrm>
            <a:prstGeom prst="line">
              <a:avLst/>
            </a:prstGeom>
            <a:noFill/>
            <a:ln w="38100">
              <a:solidFill>
                <a:srgbClr val="00CCFF"/>
              </a:solidFill>
              <a:round/>
              <a:headEnd/>
              <a:tailEnd/>
            </a:ln>
            <a:effectLst/>
          </p:spPr>
          <p:txBody>
            <a:bodyPr/>
            <a:lstStyle/>
            <a:p>
              <a:endParaRPr lang="en-US"/>
            </a:p>
          </p:txBody>
        </p:sp>
        <p:sp>
          <p:nvSpPr>
            <p:cNvPr id="178785" name="Line 609"/>
            <p:cNvSpPr>
              <a:spLocks noChangeShapeType="1"/>
            </p:cNvSpPr>
            <p:nvPr/>
          </p:nvSpPr>
          <p:spPr bwMode="auto">
            <a:xfrm>
              <a:off x="1909" y="2300"/>
              <a:ext cx="54" cy="24"/>
            </a:xfrm>
            <a:prstGeom prst="line">
              <a:avLst/>
            </a:prstGeom>
            <a:noFill/>
            <a:ln w="38100">
              <a:solidFill>
                <a:srgbClr val="00CCFF"/>
              </a:solidFill>
              <a:round/>
              <a:headEnd/>
              <a:tailEnd/>
            </a:ln>
            <a:effectLst/>
          </p:spPr>
          <p:txBody>
            <a:bodyPr/>
            <a:lstStyle/>
            <a:p>
              <a:endParaRPr lang="en-US"/>
            </a:p>
          </p:txBody>
        </p:sp>
        <p:sp>
          <p:nvSpPr>
            <p:cNvPr id="178786" name="Freeform 610"/>
            <p:cNvSpPr>
              <a:spLocks/>
            </p:cNvSpPr>
            <p:nvPr/>
          </p:nvSpPr>
          <p:spPr bwMode="auto">
            <a:xfrm>
              <a:off x="1963" y="2324"/>
              <a:ext cx="54" cy="30"/>
            </a:xfrm>
            <a:custGeom>
              <a:avLst/>
              <a:gdLst/>
              <a:ahLst/>
              <a:cxnLst>
                <a:cxn ang="0">
                  <a:pos x="0" y="0"/>
                </a:cxn>
                <a:cxn ang="0">
                  <a:pos x="24" y="18"/>
                </a:cxn>
                <a:cxn ang="0">
                  <a:pos x="54" y="30"/>
                </a:cxn>
              </a:cxnLst>
              <a:rect l="0" t="0" r="r" b="b"/>
              <a:pathLst>
                <a:path w="54" h="30">
                  <a:moveTo>
                    <a:pt x="0" y="0"/>
                  </a:moveTo>
                  <a:lnTo>
                    <a:pt x="24" y="18"/>
                  </a:lnTo>
                  <a:lnTo>
                    <a:pt x="54" y="30"/>
                  </a:lnTo>
                </a:path>
              </a:pathLst>
            </a:custGeom>
            <a:noFill/>
            <a:ln w="38100" cmpd="sng">
              <a:solidFill>
                <a:srgbClr val="00CCFF"/>
              </a:solidFill>
              <a:prstDash val="solid"/>
              <a:round/>
              <a:headEnd/>
              <a:tailEnd/>
            </a:ln>
            <a:effectLst/>
          </p:spPr>
          <p:txBody>
            <a:bodyPr/>
            <a:lstStyle/>
            <a:p>
              <a:endParaRPr lang="en-US"/>
            </a:p>
          </p:txBody>
        </p:sp>
        <p:sp>
          <p:nvSpPr>
            <p:cNvPr id="178787" name="Freeform 611"/>
            <p:cNvSpPr>
              <a:spLocks/>
            </p:cNvSpPr>
            <p:nvPr/>
          </p:nvSpPr>
          <p:spPr bwMode="auto">
            <a:xfrm>
              <a:off x="2017" y="2354"/>
              <a:ext cx="54" cy="18"/>
            </a:xfrm>
            <a:custGeom>
              <a:avLst/>
              <a:gdLst/>
              <a:ahLst/>
              <a:cxnLst>
                <a:cxn ang="0">
                  <a:pos x="0" y="0"/>
                </a:cxn>
                <a:cxn ang="0">
                  <a:pos x="24" y="12"/>
                </a:cxn>
                <a:cxn ang="0">
                  <a:pos x="54" y="18"/>
                </a:cxn>
              </a:cxnLst>
              <a:rect l="0" t="0" r="r" b="b"/>
              <a:pathLst>
                <a:path w="54" h="18">
                  <a:moveTo>
                    <a:pt x="0" y="0"/>
                  </a:moveTo>
                  <a:lnTo>
                    <a:pt x="24" y="12"/>
                  </a:lnTo>
                  <a:lnTo>
                    <a:pt x="54" y="18"/>
                  </a:lnTo>
                </a:path>
              </a:pathLst>
            </a:custGeom>
            <a:noFill/>
            <a:ln w="38100" cmpd="sng">
              <a:solidFill>
                <a:srgbClr val="00CCFF"/>
              </a:solidFill>
              <a:prstDash val="solid"/>
              <a:round/>
              <a:headEnd/>
              <a:tailEnd/>
            </a:ln>
            <a:effectLst/>
          </p:spPr>
          <p:txBody>
            <a:bodyPr/>
            <a:lstStyle/>
            <a:p>
              <a:endParaRPr lang="en-US"/>
            </a:p>
          </p:txBody>
        </p:sp>
        <p:sp>
          <p:nvSpPr>
            <p:cNvPr id="178788" name="Freeform 612"/>
            <p:cNvSpPr>
              <a:spLocks/>
            </p:cNvSpPr>
            <p:nvPr/>
          </p:nvSpPr>
          <p:spPr bwMode="auto">
            <a:xfrm>
              <a:off x="2071" y="2372"/>
              <a:ext cx="54" cy="24"/>
            </a:xfrm>
            <a:custGeom>
              <a:avLst/>
              <a:gdLst/>
              <a:ahLst/>
              <a:cxnLst>
                <a:cxn ang="0">
                  <a:pos x="0" y="0"/>
                </a:cxn>
                <a:cxn ang="0">
                  <a:pos x="24" y="12"/>
                </a:cxn>
                <a:cxn ang="0">
                  <a:pos x="54" y="24"/>
                </a:cxn>
              </a:cxnLst>
              <a:rect l="0" t="0" r="r" b="b"/>
              <a:pathLst>
                <a:path w="54" h="24">
                  <a:moveTo>
                    <a:pt x="0" y="0"/>
                  </a:moveTo>
                  <a:lnTo>
                    <a:pt x="24" y="12"/>
                  </a:lnTo>
                  <a:lnTo>
                    <a:pt x="54" y="24"/>
                  </a:lnTo>
                </a:path>
              </a:pathLst>
            </a:custGeom>
            <a:noFill/>
            <a:ln w="38100" cmpd="sng">
              <a:solidFill>
                <a:srgbClr val="00CCFF"/>
              </a:solidFill>
              <a:prstDash val="solid"/>
              <a:round/>
              <a:headEnd/>
              <a:tailEnd/>
            </a:ln>
            <a:effectLst/>
          </p:spPr>
          <p:txBody>
            <a:bodyPr/>
            <a:lstStyle/>
            <a:p>
              <a:endParaRPr lang="en-US"/>
            </a:p>
          </p:txBody>
        </p:sp>
        <p:sp>
          <p:nvSpPr>
            <p:cNvPr id="178789" name="Line 613"/>
            <p:cNvSpPr>
              <a:spLocks noChangeShapeType="1"/>
            </p:cNvSpPr>
            <p:nvPr/>
          </p:nvSpPr>
          <p:spPr bwMode="auto">
            <a:xfrm>
              <a:off x="2125" y="2396"/>
              <a:ext cx="54" cy="18"/>
            </a:xfrm>
            <a:prstGeom prst="line">
              <a:avLst/>
            </a:prstGeom>
            <a:noFill/>
            <a:ln w="38100">
              <a:solidFill>
                <a:srgbClr val="00CCFF"/>
              </a:solidFill>
              <a:round/>
              <a:headEnd/>
              <a:tailEnd/>
            </a:ln>
            <a:effectLst/>
          </p:spPr>
          <p:txBody>
            <a:bodyPr/>
            <a:lstStyle/>
            <a:p>
              <a:endParaRPr lang="en-US"/>
            </a:p>
          </p:txBody>
        </p:sp>
        <p:sp>
          <p:nvSpPr>
            <p:cNvPr id="178790" name="Line 614"/>
            <p:cNvSpPr>
              <a:spLocks noChangeShapeType="1"/>
            </p:cNvSpPr>
            <p:nvPr/>
          </p:nvSpPr>
          <p:spPr bwMode="auto">
            <a:xfrm>
              <a:off x="2179" y="2414"/>
              <a:ext cx="48" cy="12"/>
            </a:xfrm>
            <a:prstGeom prst="line">
              <a:avLst/>
            </a:prstGeom>
            <a:noFill/>
            <a:ln w="38100">
              <a:solidFill>
                <a:srgbClr val="00CCFF"/>
              </a:solidFill>
              <a:round/>
              <a:headEnd/>
              <a:tailEnd/>
            </a:ln>
            <a:effectLst/>
          </p:spPr>
          <p:txBody>
            <a:bodyPr/>
            <a:lstStyle/>
            <a:p>
              <a:endParaRPr lang="en-US"/>
            </a:p>
          </p:txBody>
        </p:sp>
        <p:sp>
          <p:nvSpPr>
            <p:cNvPr id="178791" name="Line 615"/>
            <p:cNvSpPr>
              <a:spLocks noChangeShapeType="1"/>
            </p:cNvSpPr>
            <p:nvPr/>
          </p:nvSpPr>
          <p:spPr bwMode="auto">
            <a:xfrm>
              <a:off x="2227" y="2426"/>
              <a:ext cx="54" cy="12"/>
            </a:xfrm>
            <a:prstGeom prst="line">
              <a:avLst/>
            </a:prstGeom>
            <a:noFill/>
            <a:ln w="38100">
              <a:solidFill>
                <a:srgbClr val="00CCFF"/>
              </a:solidFill>
              <a:round/>
              <a:headEnd/>
              <a:tailEnd/>
            </a:ln>
            <a:effectLst/>
          </p:spPr>
          <p:txBody>
            <a:bodyPr/>
            <a:lstStyle/>
            <a:p>
              <a:endParaRPr lang="en-US"/>
            </a:p>
          </p:txBody>
        </p:sp>
        <p:sp>
          <p:nvSpPr>
            <p:cNvPr id="178792" name="Line 616"/>
            <p:cNvSpPr>
              <a:spLocks noChangeShapeType="1"/>
            </p:cNvSpPr>
            <p:nvPr/>
          </p:nvSpPr>
          <p:spPr bwMode="auto">
            <a:xfrm>
              <a:off x="2281" y="2438"/>
              <a:ext cx="54" cy="12"/>
            </a:xfrm>
            <a:prstGeom prst="line">
              <a:avLst/>
            </a:prstGeom>
            <a:noFill/>
            <a:ln w="38100">
              <a:solidFill>
                <a:srgbClr val="00CCFF"/>
              </a:solidFill>
              <a:round/>
              <a:headEnd/>
              <a:tailEnd/>
            </a:ln>
            <a:effectLst/>
          </p:spPr>
          <p:txBody>
            <a:bodyPr/>
            <a:lstStyle/>
            <a:p>
              <a:endParaRPr lang="en-US"/>
            </a:p>
          </p:txBody>
        </p:sp>
        <p:sp>
          <p:nvSpPr>
            <p:cNvPr id="178793" name="Line 617"/>
            <p:cNvSpPr>
              <a:spLocks noChangeShapeType="1"/>
            </p:cNvSpPr>
            <p:nvPr/>
          </p:nvSpPr>
          <p:spPr bwMode="auto">
            <a:xfrm>
              <a:off x="2335" y="2450"/>
              <a:ext cx="54" cy="12"/>
            </a:xfrm>
            <a:prstGeom prst="line">
              <a:avLst/>
            </a:prstGeom>
            <a:noFill/>
            <a:ln w="38100">
              <a:solidFill>
                <a:srgbClr val="00CCFF"/>
              </a:solidFill>
              <a:round/>
              <a:headEnd/>
              <a:tailEnd/>
            </a:ln>
            <a:effectLst/>
          </p:spPr>
          <p:txBody>
            <a:bodyPr/>
            <a:lstStyle/>
            <a:p>
              <a:endParaRPr lang="en-US"/>
            </a:p>
          </p:txBody>
        </p:sp>
        <p:sp>
          <p:nvSpPr>
            <p:cNvPr id="178794" name="Line 618"/>
            <p:cNvSpPr>
              <a:spLocks noChangeShapeType="1"/>
            </p:cNvSpPr>
            <p:nvPr/>
          </p:nvSpPr>
          <p:spPr bwMode="auto">
            <a:xfrm>
              <a:off x="2389" y="2462"/>
              <a:ext cx="54" cy="12"/>
            </a:xfrm>
            <a:prstGeom prst="line">
              <a:avLst/>
            </a:prstGeom>
            <a:noFill/>
            <a:ln w="38100">
              <a:solidFill>
                <a:srgbClr val="00CCFF"/>
              </a:solidFill>
              <a:round/>
              <a:headEnd/>
              <a:tailEnd/>
            </a:ln>
            <a:effectLst/>
          </p:spPr>
          <p:txBody>
            <a:bodyPr/>
            <a:lstStyle/>
            <a:p>
              <a:endParaRPr lang="en-US"/>
            </a:p>
          </p:txBody>
        </p:sp>
        <p:sp>
          <p:nvSpPr>
            <p:cNvPr id="178795" name="Line 619"/>
            <p:cNvSpPr>
              <a:spLocks noChangeShapeType="1"/>
            </p:cNvSpPr>
            <p:nvPr/>
          </p:nvSpPr>
          <p:spPr bwMode="auto">
            <a:xfrm>
              <a:off x="2443" y="2474"/>
              <a:ext cx="54" cy="6"/>
            </a:xfrm>
            <a:prstGeom prst="line">
              <a:avLst/>
            </a:prstGeom>
            <a:noFill/>
            <a:ln w="38100">
              <a:solidFill>
                <a:srgbClr val="00CCFF"/>
              </a:solidFill>
              <a:round/>
              <a:headEnd/>
              <a:tailEnd/>
            </a:ln>
            <a:effectLst/>
          </p:spPr>
          <p:txBody>
            <a:bodyPr/>
            <a:lstStyle/>
            <a:p>
              <a:endParaRPr lang="en-US"/>
            </a:p>
          </p:txBody>
        </p:sp>
        <p:sp>
          <p:nvSpPr>
            <p:cNvPr id="178796" name="Line 620"/>
            <p:cNvSpPr>
              <a:spLocks noChangeShapeType="1"/>
            </p:cNvSpPr>
            <p:nvPr/>
          </p:nvSpPr>
          <p:spPr bwMode="auto">
            <a:xfrm>
              <a:off x="2497" y="2480"/>
              <a:ext cx="54" cy="6"/>
            </a:xfrm>
            <a:prstGeom prst="line">
              <a:avLst/>
            </a:prstGeom>
            <a:noFill/>
            <a:ln w="38100">
              <a:solidFill>
                <a:srgbClr val="00CCFF"/>
              </a:solidFill>
              <a:round/>
              <a:headEnd/>
              <a:tailEnd/>
            </a:ln>
            <a:effectLst/>
          </p:spPr>
          <p:txBody>
            <a:bodyPr/>
            <a:lstStyle/>
            <a:p>
              <a:endParaRPr lang="en-US"/>
            </a:p>
          </p:txBody>
        </p:sp>
        <p:sp>
          <p:nvSpPr>
            <p:cNvPr id="178797" name="Line 621"/>
            <p:cNvSpPr>
              <a:spLocks noChangeShapeType="1"/>
            </p:cNvSpPr>
            <p:nvPr/>
          </p:nvSpPr>
          <p:spPr bwMode="auto">
            <a:xfrm>
              <a:off x="2551" y="2486"/>
              <a:ext cx="48" cy="6"/>
            </a:xfrm>
            <a:prstGeom prst="line">
              <a:avLst/>
            </a:prstGeom>
            <a:noFill/>
            <a:ln w="38100">
              <a:solidFill>
                <a:srgbClr val="00CCFF"/>
              </a:solidFill>
              <a:round/>
              <a:headEnd/>
              <a:tailEnd/>
            </a:ln>
            <a:effectLst/>
          </p:spPr>
          <p:txBody>
            <a:bodyPr/>
            <a:lstStyle/>
            <a:p>
              <a:endParaRPr lang="en-US"/>
            </a:p>
          </p:txBody>
        </p:sp>
        <p:sp>
          <p:nvSpPr>
            <p:cNvPr id="178798" name="Line 622"/>
            <p:cNvSpPr>
              <a:spLocks noChangeShapeType="1"/>
            </p:cNvSpPr>
            <p:nvPr/>
          </p:nvSpPr>
          <p:spPr bwMode="auto">
            <a:xfrm>
              <a:off x="2599" y="2492"/>
              <a:ext cx="54" cy="6"/>
            </a:xfrm>
            <a:prstGeom prst="line">
              <a:avLst/>
            </a:prstGeom>
            <a:noFill/>
            <a:ln w="38100">
              <a:solidFill>
                <a:srgbClr val="00CCFF"/>
              </a:solidFill>
              <a:round/>
              <a:headEnd/>
              <a:tailEnd/>
            </a:ln>
            <a:effectLst/>
          </p:spPr>
          <p:txBody>
            <a:bodyPr/>
            <a:lstStyle/>
            <a:p>
              <a:endParaRPr lang="en-US"/>
            </a:p>
          </p:txBody>
        </p:sp>
        <p:sp>
          <p:nvSpPr>
            <p:cNvPr id="178799" name="Line 623"/>
            <p:cNvSpPr>
              <a:spLocks noChangeShapeType="1"/>
            </p:cNvSpPr>
            <p:nvPr/>
          </p:nvSpPr>
          <p:spPr bwMode="auto">
            <a:xfrm>
              <a:off x="2653" y="2498"/>
              <a:ext cx="54" cy="1"/>
            </a:xfrm>
            <a:prstGeom prst="line">
              <a:avLst/>
            </a:prstGeom>
            <a:noFill/>
            <a:ln w="38100">
              <a:solidFill>
                <a:srgbClr val="00CCFF"/>
              </a:solidFill>
              <a:round/>
              <a:headEnd/>
              <a:tailEnd/>
            </a:ln>
            <a:effectLst/>
          </p:spPr>
          <p:txBody>
            <a:bodyPr/>
            <a:lstStyle/>
            <a:p>
              <a:endParaRPr lang="en-US"/>
            </a:p>
          </p:txBody>
        </p:sp>
        <p:sp>
          <p:nvSpPr>
            <p:cNvPr id="178800" name="Line 624"/>
            <p:cNvSpPr>
              <a:spLocks noChangeShapeType="1"/>
            </p:cNvSpPr>
            <p:nvPr/>
          </p:nvSpPr>
          <p:spPr bwMode="auto">
            <a:xfrm>
              <a:off x="2707" y="2498"/>
              <a:ext cx="54" cy="6"/>
            </a:xfrm>
            <a:prstGeom prst="line">
              <a:avLst/>
            </a:prstGeom>
            <a:noFill/>
            <a:ln w="38100">
              <a:solidFill>
                <a:srgbClr val="00CCFF"/>
              </a:solidFill>
              <a:round/>
              <a:headEnd/>
              <a:tailEnd/>
            </a:ln>
            <a:effectLst/>
          </p:spPr>
          <p:txBody>
            <a:bodyPr/>
            <a:lstStyle/>
            <a:p>
              <a:endParaRPr lang="en-US"/>
            </a:p>
          </p:txBody>
        </p:sp>
        <p:sp>
          <p:nvSpPr>
            <p:cNvPr id="178801" name="Line 625"/>
            <p:cNvSpPr>
              <a:spLocks noChangeShapeType="1"/>
            </p:cNvSpPr>
            <p:nvPr/>
          </p:nvSpPr>
          <p:spPr bwMode="auto">
            <a:xfrm>
              <a:off x="2761" y="2504"/>
              <a:ext cx="54" cy="6"/>
            </a:xfrm>
            <a:prstGeom prst="line">
              <a:avLst/>
            </a:prstGeom>
            <a:noFill/>
            <a:ln w="38100">
              <a:solidFill>
                <a:srgbClr val="00CCFF"/>
              </a:solidFill>
              <a:round/>
              <a:headEnd/>
              <a:tailEnd/>
            </a:ln>
            <a:effectLst/>
          </p:spPr>
          <p:txBody>
            <a:bodyPr/>
            <a:lstStyle/>
            <a:p>
              <a:endParaRPr lang="en-US"/>
            </a:p>
          </p:txBody>
        </p:sp>
        <p:sp>
          <p:nvSpPr>
            <p:cNvPr id="178802" name="Line 626"/>
            <p:cNvSpPr>
              <a:spLocks noChangeShapeType="1"/>
            </p:cNvSpPr>
            <p:nvPr/>
          </p:nvSpPr>
          <p:spPr bwMode="auto">
            <a:xfrm>
              <a:off x="2815" y="2510"/>
              <a:ext cx="54" cy="1"/>
            </a:xfrm>
            <a:prstGeom prst="line">
              <a:avLst/>
            </a:prstGeom>
            <a:noFill/>
            <a:ln w="38100">
              <a:solidFill>
                <a:srgbClr val="00CCFF"/>
              </a:solidFill>
              <a:round/>
              <a:headEnd/>
              <a:tailEnd/>
            </a:ln>
            <a:effectLst/>
          </p:spPr>
          <p:txBody>
            <a:bodyPr/>
            <a:lstStyle/>
            <a:p>
              <a:endParaRPr lang="en-US"/>
            </a:p>
          </p:txBody>
        </p:sp>
        <p:sp>
          <p:nvSpPr>
            <p:cNvPr id="178803" name="Line 627"/>
            <p:cNvSpPr>
              <a:spLocks noChangeShapeType="1"/>
            </p:cNvSpPr>
            <p:nvPr/>
          </p:nvSpPr>
          <p:spPr bwMode="auto">
            <a:xfrm>
              <a:off x="2869" y="2510"/>
              <a:ext cx="55" cy="1"/>
            </a:xfrm>
            <a:prstGeom prst="line">
              <a:avLst/>
            </a:prstGeom>
            <a:noFill/>
            <a:ln w="38100">
              <a:solidFill>
                <a:srgbClr val="00CCFF"/>
              </a:solidFill>
              <a:round/>
              <a:headEnd/>
              <a:tailEnd/>
            </a:ln>
            <a:effectLst/>
          </p:spPr>
          <p:txBody>
            <a:bodyPr/>
            <a:lstStyle/>
            <a:p>
              <a:endParaRPr lang="en-US"/>
            </a:p>
          </p:txBody>
        </p:sp>
        <p:sp>
          <p:nvSpPr>
            <p:cNvPr id="178804" name="Freeform 628"/>
            <p:cNvSpPr>
              <a:spLocks/>
            </p:cNvSpPr>
            <p:nvPr/>
          </p:nvSpPr>
          <p:spPr bwMode="auto">
            <a:xfrm>
              <a:off x="2924" y="2510"/>
              <a:ext cx="48" cy="6"/>
            </a:xfrm>
            <a:custGeom>
              <a:avLst/>
              <a:gdLst/>
              <a:ahLst/>
              <a:cxnLst>
                <a:cxn ang="0">
                  <a:pos x="0" y="0"/>
                </a:cxn>
                <a:cxn ang="0">
                  <a:pos x="24" y="0"/>
                </a:cxn>
                <a:cxn ang="0">
                  <a:pos x="48" y="6"/>
                </a:cxn>
              </a:cxnLst>
              <a:rect l="0" t="0" r="r" b="b"/>
              <a:pathLst>
                <a:path w="48" h="6">
                  <a:moveTo>
                    <a:pt x="0" y="0"/>
                  </a:moveTo>
                  <a:lnTo>
                    <a:pt x="24" y="0"/>
                  </a:lnTo>
                  <a:lnTo>
                    <a:pt x="48" y="6"/>
                  </a:lnTo>
                </a:path>
              </a:pathLst>
            </a:custGeom>
            <a:noFill/>
            <a:ln w="38100" cmpd="sng">
              <a:solidFill>
                <a:srgbClr val="00CCFF"/>
              </a:solidFill>
              <a:prstDash val="solid"/>
              <a:round/>
              <a:headEnd/>
              <a:tailEnd/>
            </a:ln>
            <a:effectLst/>
          </p:spPr>
          <p:txBody>
            <a:bodyPr/>
            <a:lstStyle/>
            <a:p>
              <a:endParaRPr lang="en-US"/>
            </a:p>
          </p:txBody>
        </p:sp>
        <p:sp>
          <p:nvSpPr>
            <p:cNvPr id="178805" name="Line 629"/>
            <p:cNvSpPr>
              <a:spLocks noChangeShapeType="1"/>
            </p:cNvSpPr>
            <p:nvPr/>
          </p:nvSpPr>
          <p:spPr bwMode="auto">
            <a:xfrm>
              <a:off x="2972" y="2516"/>
              <a:ext cx="54" cy="1"/>
            </a:xfrm>
            <a:prstGeom prst="line">
              <a:avLst/>
            </a:prstGeom>
            <a:noFill/>
            <a:ln w="38100">
              <a:solidFill>
                <a:srgbClr val="00CCFF"/>
              </a:solidFill>
              <a:round/>
              <a:headEnd/>
              <a:tailEnd/>
            </a:ln>
            <a:effectLst/>
          </p:spPr>
          <p:txBody>
            <a:bodyPr/>
            <a:lstStyle/>
            <a:p>
              <a:endParaRPr lang="en-US"/>
            </a:p>
          </p:txBody>
        </p:sp>
        <p:sp>
          <p:nvSpPr>
            <p:cNvPr id="178806" name="Line 630"/>
            <p:cNvSpPr>
              <a:spLocks noChangeShapeType="1"/>
            </p:cNvSpPr>
            <p:nvPr/>
          </p:nvSpPr>
          <p:spPr bwMode="auto">
            <a:xfrm>
              <a:off x="3026" y="2516"/>
              <a:ext cx="54" cy="1"/>
            </a:xfrm>
            <a:prstGeom prst="line">
              <a:avLst/>
            </a:prstGeom>
            <a:noFill/>
            <a:ln w="38100">
              <a:solidFill>
                <a:srgbClr val="00CCFF"/>
              </a:solidFill>
              <a:round/>
              <a:headEnd/>
              <a:tailEnd/>
            </a:ln>
            <a:effectLst/>
          </p:spPr>
          <p:txBody>
            <a:bodyPr/>
            <a:lstStyle/>
            <a:p>
              <a:endParaRPr lang="en-US"/>
            </a:p>
          </p:txBody>
        </p:sp>
        <p:sp>
          <p:nvSpPr>
            <p:cNvPr id="178807" name="Line 631"/>
            <p:cNvSpPr>
              <a:spLocks noChangeShapeType="1"/>
            </p:cNvSpPr>
            <p:nvPr/>
          </p:nvSpPr>
          <p:spPr bwMode="auto">
            <a:xfrm>
              <a:off x="3080" y="2516"/>
              <a:ext cx="54" cy="1"/>
            </a:xfrm>
            <a:prstGeom prst="line">
              <a:avLst/>
            </a:prstGeom>
            <a:noFill/>
            <a:ln w="38100">
              <a:solidFill>
                <a:srgbClr val="00CCFF"/>
              </a:solidFill>
              <a:round/>
              <a:headEnd/>
              <a:tailEnd/>
            </a:ln>
            <a:effectLst/>
          </p:spPr>
          <p:txBody>
            <a:bodyPr/>
            <a:lstStyle/>
            <a:p>
              <a:endParaRPr lang="en-US"/>
            </a:p>
          </p:txBody>
        </p:sp>
        <p:sp>
          <p:nvSpPr>
            <p:cNvPr id="178808" name="Freeform 632"/>
            <p:cNvSpPr>
              <a:spLocks/>
            </p:cNvSpPr>
            <p:nvPr/>
          </p:nvSpPr>
          <p:spPr bwMode="auto">
            <a:xfrm>
              <a:off x="3134" y="2516"/>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00CCFF"/>
              </a:solidFill>
              <a:prstDash val="solid"/>
              <a:round/>
              <a:headEnd/>
              <a:tailEnd/>
            </a:ln>
            <a:effectLst/>
          </p:spPr>
          <p:txBody>
            <a:bodyPr/>
            <a:lstStyle/>
            <a:p>
              <a:endParaRPr lang="en-US"/>
            </a:p>
          </p:txBody>
        </p:sp>
        <p:sp>
          <p:nvSpPr>
            <p:cNvPr id="178809" name="Line 633"/>
            <p:cNvSpPr>
              <a:spLocks noChangeShapeType="1"/>
            </p:cNvSpPr>
            <p:nvPr/>
          </p:nvSpPr>
          <p:spPr bwMode="auto">
            <a:xfrm>
              <a:off x="3188" y="2522"/>
              <a:ext cx="54" cy="1"/>
            </a:xfrm>
            <a:prstGeom prst="line">
              <a:avLst/>
            </a:prstGeom>
            <a:noFill/>
            <a:ln w="38100">
              <a:solidFill>
                <a:srgbClr val="00CCFF"/>
              </a:solidFill>
              <a:round/>
              <a:headEnd/>
              <a:tailEnd/>
            </a:ln>
            <a:effectLst/>
          </p:spPr>
          <p:txBody>
            <a:bodyPr/>
            <a:lstStyle/>
            <a:p>
              <a:endParaRPr lang="en-US"/>
            </a:p>
          </p:txBody>
        </p:sp>
        <p:sp>
          <p:nvSpPr>
            <p:cNvPr id="178810" name="Line 634"/>
            <p:cNvSpPr>
              <a:spLocks noChangeShapeType="1"/>
            </p:cNvSpPr>
            <p:nvPr/>
          </p:nvSpPr>
          <p:spPr bwMode="auto">
            <a:xfrm>
              <a:off x="3242" y="2522"/>
              <a:ext cx="48" cy="1"/>
            </a:xfrm>
            <a:prstGeom prst="line">
              <a:avLst/>
            </a:prstGeom>
            <a:noFill/>
            <a:ln w="38100">
              <a:solidFill>
                <a:srgbClr val="00CCFF"/>
              </a:solidFill>
              <a:round/>
              <a:headEnd/>
              <a:tailEnd/>
            </a:ln>
            <a:effectLst/>
          </p:spPr>
          <p:txBody>
            <a:bodyPr/>
            <a:lstStyle/>
            <a:p>
              <a:endParaRPr lang="en-US"/>
            </a:p>
          </p:txBody>
        </p:sp>
        <p:sp>
          <p:nvSpPr>
            <p:cNvPr id="178811" name="Line 635"/>
            <p:cNvSpPr>
              <a:spLocks noChangeShapeType="1"/>
            </p:cNvSpPr>
            <p:nvPr/>
          </p:nvSpPr>
          <p:spPr bwMode="auto">
            <a:xfrm>
              <a:off x="3290" y="2522"/>
              <a:ext cx="54" cy="1"/>
            </a:xfrm>
            <a:prstGeom prst="line">
              <a:avLst/>
            </a:prstGeom>
            <a:noFill/>
            <a:ln w="38100">
              <a:solidFill>
                <a:srgbClr val="00CCFF"/>
              </a:solidFill>
              <a:round/>
              <a:headEnd/>
              <a:tailEnd/>
            </a:ln>
            <a:effectLst/>
          </p:spPr>
          <p:txBody>
            <a:bodyPr/>
            <a:lstStyle/>
            <a:p>
              <a:endParaRPr lang="en-US"/>
            </a:p>
          </p:txBody>
        </p:sp>
        <p:sp>
          <p:nvSpPr>
            <p:cNvPr id="178812" name="Line 636"/>
            <p:cNvSpPr>
              <a:spLocks noChangeShapeType="1"/>
            </p:cNvSpPr>
            <p:nvPr/>
          </p:nvSpPr>
          <p:spPr bwMode="auto">
            <a:xfrm>
              <a:off x="3344" y="2522"/>
              <a:ext cx="54" cy="1"/>
            </a:xfrm>
            <a:prstGeom prst="line">
              <a:avLst/>
            </a:prstGeom>
            <a:noFill/>
            <a:ln w="38100">
              <a:solidFill>
                <a:srgbClr val="00CCFF"/>
              </a:solidFill>
              <a:round/>
              <a:headEnd/>
              <a:tailEnd/>
            </a:ln>
            <a:effectLst/>
          </p:spPr>
          <p:txBody>
            <a:bodyPr/>
            <a:lstStyle/>
            <a:p>
              <a:endParaRPr lang="en-US"/>
            </a:p>
          </p:txBody>
        </p:sp>
        <p:sp>
          <p:nvSpPr>
            <p:cNvPr id="178813" name="Line 637"/>
            <p:cNvSpPr>
              <a:spLocks noChangeShapeType="1"/>
            </p:cNvSpPr>
            <p:nvPr/>
          </p:nvSpPr>
          <p:spPr bwMode="auto">
            <a:xfrm>
              <a:off x="3398" y="2522"/>
              <a:ext cx="54" cy="1"/>
            </a:xfrm>
            <a:prstGeom prst="line">
              <a:avLst/>
            </a:prstGeom>
            <a:noFill/>
            <a:ln w="38100">
              <a:solidFill>
                <a:srgbClr val="00CCFF"/>
              </a:solidFill>
              <a:round/>
              <a:headEnd/>
              <a:tailEnd/>
            </a:ln>
            <a:effectLst/>
          </p:spPr>
          <p:txBody>
            <a:bodyPr/>
            <a:lstStyle/>
            <a:p>
              <a:endParaRPr lang="en-US"/>
            </a:p>
          </p:txBody>
        </p:sp>
        <p:sp>
          <p:nvSpPr>
            <p:cNvPr id="178814" name="Line 638"/>
            <p:cNvSpPr>
              <a:spLocks noChangeShapeType="1"/>
            </p:cNvSpPr>
            <p:nvPr/>
          </p:nvSpPr>
          <p:spPr bwMode="auto">
            <a:xfrm>
              <a:off x="3452" y="2522"/>
              <a:ext cx="54" cy="1"/>
            </a:xfrm>
            <a:prstGeom prst="line">
              <a:avLst/>
            </a:prstGeom>
            <a:noFill/>
            <a:ln w="38100">
              <a:solidFill>
                <a:srgbClr val="00CCFF"/>
              </a:solidFill>
              <a:round/>
              <a:headEnd/>
              <a:tailEnd/>
            </a:ln>
            <a:effectLst/>
          </p:spPr>
          <p:txBody>
            <a:bodyPr/>
            <a:lstStyle/>
            <a:p>
              <a:endParaRPr lang="en-US"/>
            </a:p>
          </p:txBody>
        </p:sp>
        <p:sp>
          <p:nvSpPr>
            <p:cNvPr id="178815" name="Line 639"/>
            <p:cNvSpPr>
              <a:spLocks noChangeShapeType="1"/>
            </p:cNvSpPr>
            <p:nvPr/>
          </p:nvSpPr>
          <p:spPr bwMode="auto">
            <a:xfrm>
              <a:off x="3506" y="2522"/>
              <a:ext cx="54" cy="1"/>
            </a:xfrm>
            <a:prstGeom prst="line">
              <a:avLst/>
            </a:prstGeom>
            <a:noFill/>
            <a:ln w="38100">
              <a:solidFill>
                <a:srgbClr val="00CCFF"/>
              </a:solidFill>
              <a:round/>
              <a:headEnd/>
              <a:tailEnd/>
            </a:ln>
            <a:effectLst/>
          </p:spPr>
          <p:txBody>
            <a:bodyPr/>
            <a:lstStyle/>
            <a:p>
              <a:endParaRPr lang="en-US"/>
            </a:p>
          </p:txBody>
        </p:sp>
        <p:sp>
          <p:nvSpPr>
            <p:cNvPr id="178816" name="Line 640"/>
            <p:cNvSpPr>
              <a:spLocks noChangeShapeType="1"/>
            </p:cNvSpPr>
            <p:nvPr/>
          </p:nvSpPr>
          <p:spPr bwMode="auto">
            <a:xfrm>
              <a:off x="3560" y="2522"/>
              <a:ext cx="54" cy="1"/>
            </a:xfrm>
            <a:prstGeom prst="line">
              <a:avLst/>
            </a:prstGeom>
            <a:noFill/>
            <a:ln w="38100">
              <a:solidFill>
                <a:srgbClr val="00CCFF"/>
              </a:solidFill>
              <a:round/>
              <a:headEnd/>
              <a:tailEnd/>
            </a:ln>
            <a:effectLst/>
          </p:spPr>
          <p:txBody>
            <a:bodyPr/>
            <a:lstStyle/>
            <a:p>
              <a:endParaRPr lang="en-US"/>
            </a:p>
          </p:txBody>
        </p:sp>
        <p:sp>
          <p:nvSpPr>
            <p:cNvPr id="178817" name="Line 641"/>
            <p:cNvSpPr>
              <a:spLocks noChangeShapeType="1"/>
            </p:cNvSpPr>
            <p:nvPr/>
          </p:nvSpPr>
          <p:spPr bwMode="auto">
            <a:xfrm>
              <a:off x="3614" y="2522"/>
              <a:ext cx="48" cy="1"/>
            </a:xfrm>
            <a:prstGeom prst="line">
              <a:avLst/>
            </a:prstGeom>
            <a:noFill/>
            <a:ln w="38100">
              <a:solidFill>
                <a:srgbClr val="00CCFF"/>
              </a:solidFill>
              <a:round/>
              <a:headEnd/>
              <a:tailEnd/>
            </a:ln>
            <a:effectLst/>
          </p:spPr>
          <p:txBody>
            <a:bodyPr/>
            <a:lstStyle/>
            <a:p>
              <a:endParaRPr lang="en-US"/>
            </a:p>
          </p:txBody>
        </p:sp>
        <p:sp>
          <p:nvSpPr>
            <p:cNvPr id="178818" name="Line 642"/>
            <p:cNvSpPr>
              <a:spLocks noChangeShapeType="1"/>
            </p:cNvSpPr>
            <p:nvPr/>
          </p:nvSpPr>
          <p:spPr bwMode="auto">
            <a:xfrm>
              <a:off x="3662" y="2522"/>
              <a:ext cx="54" cy="1"/>
            </a:xfrm>
            <a:prstGeom prst="line">
              <a:avLst/>
            </a:prstGeom>
            <a:noFill/>
            <a:ln w="38100">
              <a:solidFill>
                <a:srgbClr val="00CCFF"/>
              </a:solidFill>
              <a:round/>
              <a:headEnd/>
              <a:tailEnd/>
            </a:ln>
            <a:effectLst/>
          </p:spPr>
          <p:txBody>
            <a:bodyPr/>
            <a:lstStyle/>
            <a:p>
              <a:endParaRPr lang="en-US"/>
            </a:p>
          </p:txBody>
        </p:sp>
        <p:sp>
          <p:nvSpPr>
            <p:cNvPr id="178819" name="Line 643"/>
            <p:cNvSpPr>
              <a:spLocks noChangeShapeType="1"/>
            </p:cNvSpPr>
            <p:nvPr/>
          </p:nvSpPr>
          <p:spPr bwMode="auto">
            <a:xfrm>
              <a:off x="3716" y="2522"/>
              <a:ext cx="54" cy="1"/>
            </a:xfrm>
            <a:prstGeom prst="line">
              <a:avLst/>
            </a:prstGeom>
            <a:noFill/>
            <a:ln w="38100">
              <a:solidFill>
                <a:srgbClr val="00CCFF"/>
              </a:solidFill>
              <a:round/>
              <a:headEnd/>
              <a:tailEnd/>
            </a:ln>
            <a:effectLst/>
          </p:spPr>
          <p:txBody>
            <a:bodyPr/>
            <a:lstStyle/>
            <a:p>
              <a:endParaRPr lang="en-US"/>
            </a:p>
          </p:txBody>
        </p:sp>
        <p:sp>
          <p:nvSpPr>
            <p:cNvPr id="178820" name="Line 644"/>
            <p:cNvSpPr>
              <a:spLocks noChangeShapeType="1"/>
            </p:cNvSpPr>
            <p:nvPr/>
          </p:nvSpPr>
          <p:spPr bwMode="auto">
            <a:xfrm>
              <a:off x="3770" y="2522"/>
              <a:ext cx="54" cy="1"/>
            </a:xfrm>
            <a:prstGeom prst="line">
              <a:avLst/>
            </a:prstGeom>
            <a:noFill/>
            <a:ln w="38100">
              <a:solidFill>
                <a:srgbClr val="00CCFF"/>
              </a:solidFill>
              <a:round/>
              <a:headEnd/>
              <a:tailEnd/>
            </a:ln>
            <a:effectLst/>
          </p:spPr>
          <p:txBody>
            <a:bodyPr/>
            <a:lstStyle/>
            <a:p>
              <a:endParaRPr lang="en-US"/>
            </a:p>
          </p:txBody>
        </p:sp>
        <p:sp>
          <p:nvSpPr>
            <p:cNvPr id="178821" name="Line 645"/>
            <p:cNvSpPr>
              <a:spLocks noChangeShapeType="1"/>
            </p:cNvSpPr>
            <p:nvPr/>
          </p:nvSpPr>
          <p:spPr bwMode="auto">
            <a:xfrm>
              <a:off x="3824" y="2522"/>
              <a:ext cx="54" cy="1"/>
            </a:xfrm>
            <a:prstGeom prst="line">
              <a:avLst/>
            </a:prstGeom>
            <a:noFill/>
            <a:ln w="38100">
              <a:solidFill>
                <a:srgbClr val="00CCFF"/>
              </a:solidFill>
              <a:round/>
              <a:headEnd/>
              <a:tailEnd/>
            </a:ln>
            <a:effectLst/>
          </p:spPr>
          <p:txBody>
            <a:bodyPr/>
            <a:lstStyle/>
            <a:p>
              <a:endParaRPr lang="en-US"/>
            </a:p>
          </p:txBody>
        </p:sp>
        <p:sp>
          <p:nvSpPr>
            <p:cNvPr id="178822" name="Line 646"/>
            <p:cNvSpPr>
              <a:spLocks noChangeShapeType="1"/>
            </p:cNvSpPr>
            <p:nvPr/>
          </p:nvSpPr>
          <p:spPr bwMode="auto">
            <a:xfrm>
              <a:off x="3878" y="2522"/>
              <a:ext cx="54" cy="1"/>
            </a:xfrm>
            <a:prstGeom prst="line">
              <a:avLst/>
            </a:prstGeom>
            <a:noFill/>
            <a:ln w="38100">
              <a:solidFill>
                <a:srgbClr val="00CCFF"/>
              </a:solidFill>
              <a:round/>
              <a:headEnd/>
              <a:tailEnd/>
            </a:ln>
            <a:effectLst/>
          </p:spPr>
          <p:txBody>
            <a:bodyPr/>
            <a:lstStyle/>
            <a:p>
              <a:endParaRPr lang="en-US"/>
            </a:p>
          </p:txBody>
        </p:sp>
        <p:sp>
          <p:nvSpPr>
            <p:cNvPr id="178823" name="Line 647"/>
            <p:cNvSpPr>
              <a:spLocks noChangeShapeType="1"/>
            </p:cNvSpPr>
            <p:nvPr/>
          </p:nvSpPr>
          <p:spPr bwMode="auto">
            <a:xfrm>
              <a:off x="3932" y="2522"/>
              <a:ext cx="54" cy="1"/>
            </a:xfrm>
            <a:prstGeom prst="line">
              <a:avLst/>
            </a:prstGeom>
            <a:noFill/>
            <a:ln w="38100">
              <a:solidFill>
                <a:srgbClr val="00CCFF"/>
              </a:solidFill>
              <a:round/>
              <a:headEnd/>
              <a:tailEnd/>
            </a:ln>
            <a:effectLst/>
          </p:spPr>
          <p:txBody>
            <a:bodyPr/>
            <a:lstStyle/>
            <a:p>
              <a:endParaRPr lang="en-US"/>
            </a:p>
          </p:txBody>
        </p:sp>
        <p:sp>
          <p:nvSpPr>
            <p:cNvPr id="178824" name="Line 648"/>
            <p:cNvSpPr>
              <a:spLocks noChangeShapeType="1"/>
            </p:cNvSpPr>
            <p:nvPr/>
          </p:nvSpPr>
          <p:spPr bwMode="auto">
            <a:xfrm>
              <a:off x="3986" y="2522"/>
              <a:ext cx="48" cy="1"/>
            </a:xfrm>
            <a:prstGeom prst="line">
              <a:avLst/>
            </a:prstGeom>
            <a:noFill/>
            <a:ln w="38100">
              <a:solidFill>
                <a:srgbClr val="00CCFF"/>
              </a:solidFill>
              <a:round/>
              <a:headEnd/>
              <a:tailEnd/>
            </a:ln>
            <a:effectLst/>
          </p:spPr>
          <p:txBody>
            <a:bodyPr/>
            <a:lstStyle/>
            <a:p>
              <a:endParaRPr lang="en-US"/>
            </a:p>
          </p:txBody>
        </p:sp>
        <p:sp>
          <p:nvSpPr>
            <p:cNvPr id="178825" name="Line 649"/>
            <p:cNvSpPr>
              <a:spLocks noChangeShapeType="1"/>
            </p:cNvSpPr>
            <p:nvPr/>
          </p:nvSpPr>
          <p:spPr bwMode="auto">
            <a:xfrm>
              <a:off x="4034" y="2522"/>
              <a:ext cx="54" cy="1"/>
            </a:xfrm>
            <a:prstGeom prst="line">
              <a:avLst/>
            </a:prstGeom>
            <a:noFill/>
            <a:ln w="38100">
              <a:solidFill>
                <a:srgbClr val="00CCFF"/>
              </a:solidFill>
              <a:round/>
              <a:headEnd/>
              <a:tailEnd/>
            </a:ln>
            <a:effectLst/>
          </p:spPr>
          <p:txBody>
            <a:bodyPr/>
            <a:lstStyle/>
            <a:p>
              <a:endParaRPr lang="en-US"/>
            </a:p>
          </p:txBody>
        </p:sp>
        <p:sp>
          <p:nvSpPr>
            <p:cNvPr id="178826" name="Freeform 650"/>
            <p:cNvSpPr>
              <a:spLocks/>
            </p:cNvSpPr>
            <p:nvPr/>
          </p:nvSpPr>
          <p:spPr bwMode="auto">
            <a:xfrm>
              <a:off x="4088" y="2522"/>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00CCFF"/>
              </a:solidFill>
              <a:prstDash val="solid"/>
              <a:round/>
              <a:headEnd/>
              <a:tailEnd/>
            </a:ln>
            <a:effectLst/>
          </p:spPr>
          <p:txBody>
            <a:bodyPr/>
            <a:lstStyle/>
            <a:p>
              <a:endParaRPr lang="en-US"/>
            </a:p>
          </p:txBody>
        </p:sp>
        <p:sp>
          <p:nvSpPr>
            <p:cNvPr id="178827" name="Line 651"/>
            <p:cNvSpPr>
              <a:spLocks noChangeShapeType="1"/>
            </p:cNvSpPr>
            <p:nvPr/>
          </p:nvSpPr>
          <p:spPr bwMode="auto">
            <a:xfrm>
              <a:off x="4142" y="2528"/>
              <a:ext cx="54" cy="1"/>
            </a:xfrm>
            <a:prstGeom prst="line">
              <a:avLst/>
            </a:prstGeom>
            <a:noFill/>
            <a:ln w="38100">
              <a:solidFill>
                <a:srgbClr val="00CCFF"/>
              </a:solidFill>
              <a:round/>
              <a:headEnd/>
              <a:tailEnd/>
            </a:ln>
            <a:effectLst/>
          </p:spPr>
          <p:txBody>
            <a:bodyPr/>
            <a:lstStyle/>
            <a:p>
              <a:endParaRPr lang="en-US"/>
            </a:p>
          </p:txBody>
        </p:sp>
        <p:sp>
          <p:nvSpPr>
            <p:cNvPr id="178828" name="Line 652"/>
            <p:cNvSpPr>
              <a:spLocks noChangeShapeType="1"/>
            </p:cNvSpPr>
            <p:nvPr/>
          </p:nvSpPr>
          <p:spPr bwMode="auto">
            <a:xfrm>
              <a:off x="4196" y="2528"/>
              <a:ext cx="54" cy="1"/>
            </a:xfrm>
            <a:prstGeom prst="line">
              <a:avLst/>
            </a:prstGeom>
            <a:noFill/>
            <a:ln w="38100">
              <a:solidFill>
                <a:srgbClr val="00CCFF"/>
              </a:solidFill>
              <a:round/>
              <a:headEnd/>
              <a:tailEnd/>
            </a:ln>
            <a:effectLst/>
          </p:spPr>
          <p:txBody>
            <a:bodyPr/>
            <a:lstStyle/>
            <a:p>
              <a:endParaRPr lang="en-US"/>
            </a:p>
          </p:txBody>
        </p:sp>
        <p:sp>
          <p:nvSpPr>
            <p:cNvPr id="178829" name="Line 653"/>
            <p:cNvSpPr>
              <a:spLocks noChangeShapeType="1"/>
            </p:cNvSpPr>
            <p:nvPr/>
          </p:nvSpPr>
          <p:spPr bwMode="auto">
            <a:xfrm>
              <a:off x="4250" y="2528"/>
              <a:ext cx="54" cy="1"/>
            </a:xfrm>
            <a:prstGeom prst="line">
              <a:avLst/>
            </a:prstGeom>
            <a:noFill/>
            <a:ln w="38100">
              <a:solidFill>
                <a:srgbClr val="00CCFF"/>
              </a:solidFill>
              <a:round/>
              <a:headEnd/>
              <a:tailEnd/>
            </a:ln>
            <a:effectLst/>
          </p:spPr>
          <p:txBody>
            <a:bodyPr/>
            <a:lstStyle/>
            <a:p>
              <a:endParaRPr lang="en-US"/>
            </a:p>
          </p:txBody>
        </p:sp>
        <p:sp>
          <p:nvSpPr>
            <p:cNvPr id="178830" name="Line 654"/>
            <p:cNvSpPr>
              <a:spLocks noChangeShapeType="1"/>
            </p:cNvSpPr>
            <p:nvPr/>
          </p:nvSpPr>
          <p:spPr bwMode="auto">
            <a:xfrm>
              <a:off x="4304" y="2528"/>
              <a:ext cx="54" cy="1"/>
            </a:xfrm>
            <a:prstGeom prst="line">
              <a:avLst/>
            </a:prstGeom>
            <a:noFill/>
            <a:ln w="38100">
              <a:solidFill>
                <a:srgbClr val="00CCFF"/>
              </a:solidFill>
              <a:round/>
              <a:headEnd/>
              <a:tailEnd/>
            </a:ln>
            <a:effectLst/>
          </p:spPr>
          <p:txBody>
            <a:bodyPr/>
            <a:lstStyle/>
            <a:p>
              <a:endParaRPr lang="en-US"/>
            </a:p>
          </p:txBody>
        </p:sp>
        <p:sp>
          <p:nvSpPr>
            <p:cNvPr id="178831" name="Line 655"/>
            <p:cNvSpPr>
              <a:spLocks noChangeShapeType="1"/>
            </p:cNvSpPr>
            <p:nvPr/>
          </p:nvSpPr>
          <p:spPr bwMode="auto">
            <a:xfrm>
              <a:off x="4358" y="2528"/>
              <a:ext cx="48" cy="1"/>
            </a:xfrm>
            <a:prstGeom prst="line">
              <a:avLst/>
            </a:prstGeom>
            <a:noFill/>
            <a:ln w="38100">
              <a:solidFill>
                <a:srgbClr val="00CCFF"/>
              </a:solidFill>
              <a:round/>
              <a:headEnd/>
              <a:tailEnd/>
            </a:ln>
            <a:effectLst/>
          </p:spPr>
          <p:txBody>
            <a:bodyPr/>
            <a:lstStyle/>
            <a:p>
              <a:endParaRPr lang="en-US"/>
            </a:p>
          </p:txBody>
        </p:sp>
        <p:sp>
          <p:nvSpPr>
            <p:cNvPr id="178832" name="Line 656"/>
            <p:cNvSpPr>
              <a:spLocks noChangeShapeType="1"/>
            </p:cNvSpPr>
            <p:nvPr/>
          </p:nvSpPr>
          <p:spPr bwMode="auto">
            <a:xfrm>
              <a:off x="4406" y="2528"/>
              <a:ext cx="54" cy="1"/>
            </a:xfrm>
            <a:prstGeom prst="line">
              <a:avLst/>
            </a:prstGeom>
            <a:noFill/>
            <a:ln w="38100">
              <a:solidFill>
                <a:srgbClr val="00CCFF"/>
              </a:solidFill>
              <a:round/>
              <a:headEnd/>
              <a:tailEnd/>
            </a:ln>
            <a:effectLst/>
          </p:spPr>
          <p:txBody>
            <a:bodyPr/>
            <a:lstStyle/>
            <a:p>
              <a:endParaRPr lang="en-US"/>
            </a:p>
          </p:txBody>
        </p:sp>
        <p:sp>
          <p:nvSpPr>
            <p:cNvPr id="178833" name="Line 657"/>
            <p:cNvSpPr>
              <a:spLocks noChangeShapeType="1"/>
            </p:cNvSpPr>
            <p:nvPr/>
          </p:nvSpPr>
          <p:spPr bwMode="auto">
            <a:xfrm>
              <a:off x="4460" y="2528"/>
              <a:ext cx="54" cy="1"/>
            </a:xfrm>
            <a:prstGeom prst="line">
              <a:avLst/>
            </a:prstGeom>
            <a:noFill/>
            <a:ln w="38100">
              <a:solidFill>
                <a:srgbClr val="00CCFF"/>
              </a:solidFill>
              <a:round/>
              <a:headEnd/>
              <a:tailEnd/>
            </a:ln>
            <a:effectLst/>
          </p:spPr>
          <p:txBody>
            <a:bodyPr/>
            <a:lstStyle/>
            <a:p>
              <a:endParaRPr lang="en-US"/>
            </a:p>
          </p:txBody>
        </p:sp>
        <p:sp>
          <p:nvSpPr>
            <p:cNvPr id="178834" name="Line 658"/>
            <p:cNvSpPr>
              <a:spLocks noChangeShapeType="1"/>
            </p:cNvSpPr>
            <p:nvPr/>
          </p:nvSpPr>
          <p:spPr bwMode="auto">
            <a:xfrm>
              <a:off x="4514" y="2528"/>
              <a:ext cx="54" cy="1"/>
            </a:xfrm>
            <a:prstGeom prst="line">
              <a:avLst/>
            </a:prstGeom>
            <a:noFill/>
            <a:ln w="38100">
              <a:solidFill>
                <a:srgbClr val="00CCFF"/>
              </a:solidFill>
              <a:round/>
              <a:headEnd/>
              <a:tailEnd/>
            </a:ln>
            <a:effectLst/>
          </p:spPr>
          <p:txBody>
            <a:bodyPr/>
            <a:lstStyle/>
            <a:p>
              <a:endParaRPr lang="en-US"/>
            </a:p>
          </p:txBody>
        </p:sp>
        <p:sp>
          <p:nvSpPr>
            <p:cNvPr id="178835" name="Line 659"/>
            <p:cNvSpPr>
              <a:spLocks noChangeShapeType="1"/>
            </p:cNvSpPr>
            <p:nvPr/>
          </p:nvSpPr>
          <p:spPr bwMode="auto">
            <a:xfrm>
              <a:off x="4568" y="2528"/>
              <a:ext cx="54" cy="1"/>
            </a:xfrm>
            <a:prstGeom prst="line">
              <a:avLst/>
            </a:prstGeom>
            <a:noFill/>
            <a:ln w="38100">
              <a:solidFill>
                <a:srgbClr val="00CCFF"/>
              </a:solidFill>
              <a:round/>
              <a:headEnd/>
              <a:tailEnd/>
            </a:ln>
            <a:effectLst/>
          </p:spPr>
          <p:txBody>
            <a:bodyPr/>
            <a:lstStyle/>
            <a:p>
              <a:endParaRPr lang="en-US"/>
            </a:p>
          </p:txBody>
        </p:sp>
        <p:sp>
          <p:nvSpPr>
            <p:cNvPr id="178836" name="Freeform 660"/>
            <p:cNvSpPr>
              <a:spLocks/>
            </p:cNvSpPr>
            <p:nvPr/>
          </p:nvSpPr>
          <p:spPr bwMode="auto">
            <a:xfrm>
              <a:off x="1537" y="2054"/>
              <a:ext cx="54" cy="60"/>
            </a:xfrm>
            <a:custGeom>
              <a:avLst/>
              <a:gdLst/>
              <a:ahLst/>
              <a:cxnLst>
                <a:cxn ang="0">
                  <a:pos x="0" y="0"/>
                </a:cxn>
                <a:cxn ang="0">
                  <a:pos x="24" y="30"/>
                </a:cxn>
                <a:cxn ang="0">
                  <a:pos x="54" y="60"/>
                </a:cxn>
              </a:cxnLst>
              <a:rect l="0" t="0" r="r" b="b"/>
              <a:pathLst>
                <a:path w="54" h="60">
                  <a:moveTo>
                    <a:pt x="0" y="0"/>
                  </a:moveTo>
                  <a:lnTo>
                    <a:pt x="24" y="30"/>
                  </a:lnTo>
                  <a:lnTo>
                    <a:pt x="54" y="60"/>
                  </a:lnTo>
                </a:path>
              </a:pathLst>
            </a:custGeom>
            <a:noFill/>
            <a:ln w="38100" cmpd="sng">
              <a:solidFill>
                <a:srgbClr val="CCFFFF"/>
              </a:solidFill>
              <a:prstDash val="solid"/>
              <a:round/>
              <a:headEnd/>
              <a:tailEnd/>
            </a:ln>
            <a:effectLst/>
          </p:spPr>
          <p:txBody>
            <a:bodyPr/>
            <a:lstStyle/>
            <a:p>
              <a:endParaRPr lang="en-US"/>
            </a:p>
          </p:txBody>
        </p:sp>
        <p:sp>
          <p:nvSpPr>
            <p:cNvPr id="178837" name="Freeform 661"/>
            <p:cNvSpPr>
              <a:spLocks/>
            </p:cNvSpPr>
            <p:nvPr/>
          </p:nvSpPr>
          <p:spPr bwMode="auto">
            <a:xfrm>
              <a:off x="1591" y="2114"/>
              <a:ext cx="54" cy="48"/>
            </a:xfrm>
            <a:custGeom>
              <a:avLst/>
              <a:gdLst/>
              <a:ahLst/>
              <a:cxnLst>
                <a:cxn ang="0">
                  <a:pos x="0" y="0"/>
                </a:cxn>
                <a:cxn ang="0">
                  <a:pos x="24" y="24"/>
                </a:cxn>
                <a:cxn ang="0">
                  <a:pos x="54" y="48"/>
                </a:cxn>
              </a:cxnLst>
              <a:rect l="0" t="0" r="r" b="b"/>
              <a:pathLst>
                <a:path w="54" h="48">
                  <a:moveTo>
                    <a:pt x="0" y="0"/>
                  </a:moveTo>
                  <a:lnTo>
                    <a:pt x="24" y="24"/>
                  </a:lnTo>
                  <a:lnTo>
                    <a:pt x="54" y="48"/>
                  </a:lnTo>
                </a:path>
              </a:pathLst>
            </a:custGeom>
            <a:noFill/>
            <a:ln w="38100" cmpd="sng">
              <a:solidFill>
                <a:srgbClr val="CCFFFF"/>
              </a:solidFill>
              <a:prstDash val="solid"/>
              <a:round/>
              <a:headEnd/>
              <a:tailEnd/>
            </a:ln>
            <a:effectLst/>
          </p:spPr>
          <p:txBody>
            <a:bodyPr/>
            <a:lstStyle/>
            <a:p>
              <a:endParaRPr lang="en-US"/>
            </a:p>
          </p:txBody>
        </p:sp>
        <p:sp>
          <p:nvSpPr>
            <p:cNvPr id="178838" name="Line 662"/>
            <p:cNvSpPr>
              <a:spLocks noChangeShapeType="1"/>
            </p:cNvSpPr>
            <p:nvPr/>
          </p:nvSpPr>
          <p:spPr bwMode="auto">
            <a:xfrm>
              <a:off x="1645" y="2162"/>
              <a:ext cx="54" cy="48"/>
            </a:xfrm>
            <a:prstGeom prst="line">
              <a:avLst/>
            </a:prstGeom>
            <a:noFill/>
            <a:ln w="38100">
              <a:solidFill>
                <a:srgbClr val="CCFFFF"/>
              </a:solidFill>
              <a:round/>
              <a:headEnd/>
              <a:tailEnd/>
            </a:ln>
            <a:effectLst/>
          </p:spPr>
          <p:txBody>
            <a:bodyPr/>
            <a:lstStyle/>
            <a:p>
              <a:endParaRPr lang="en-US"/>
            </a:p>
          </p:txBody>
        </p:sp>
        <p:sp>
          <p:nvSpPr>
            <p:cNvPr id="178839" name="Line 663"/>
            <p:cNvSpPr>
              <a:spLocks noChangeShapeType="1"/>
            </p:cNvSpPr>
            <p:nvPr/>
          </p:nvSpPr>
          <p:spPr bwMode="auto">
            <a:xfrm>
              <a:off x="1699" y="2210"/>
              <a:ext cx="54" cy="48"/>
            </a:xfrm>
            <a:prstGeom prst="line">
              <a:avLst/>
            </a:prstGeom>
            <a:noFill/>
            <a:ln w="38100">
              <a:solidFill>
                <a:srgbClr val="CCFFFF"/>
              </a:solidFill>
              <a:round/>
              <a:headEnd/>
              <a:tailEnd/>
            </a:ln>
            <a:effectLst/>
          </p:spPr>
          <p:txBody>
            <a:bodyPr/>
            <a:lstStyle/>
            <a:p>
              <a:endParaRPr lang="en-US"/>
            </a:p>
          </p:txBody>
        </p:sp>
        <p:sp>
          <p:nvSpPr>
            <p:cNvPr id="178840" name="Line 664"/>
            <p:cNvSpPr>
              <a:spLocks noChangeShapeType="1"/>
            </p:cNvSpPr>
            <p:nvPr/>
          </p:nvSpPr>
          <p:spPr bwMode="auto">
            <a:xfrm>
              <a:off x="1753" y="2258"/>
              <a:ext cx="54" cy="42"/>
            </a:xfrm>
            <a:prstGeom prst="line">
              <a:avLst/>
            </a:prstGeom>
            <a:noFill/>
            <a:ln w="38100">
              <a:solidFill>
                <a:srgbClr val="CCFFFF"/>
              </a:solidFill>
              <a:round/>
              <a:headEnd/>
              <a:tailEnd/>
            </a:ln>
            <a:effectLst/>
          </p:spPr>
          <p:txBody>
            <a:bodyPr/>
            <a:lstStyle/>
            <a:p>
              <a:endParaRPr lang="en-US"/>
            </a:p>
          </p:txBody>
        </p:sp>
        <p:sp>
          <p:nvSpPr>
            <p:cNvPr id="178841" name="Line 665"/>
            <p:cNvSpPr>
              <a:spLocks noChangeShapeType="1"/>
            </p:cNvSpPr>
            <p:nvPr/>
          </p:nvSpPr>
          <p:spPr bwMode="auto">
            <a:xfrm>
              <a:off x="1807" y="2300"/>
              <a:ext cx="48" cy="42"/>
            </a:xfrm>
            <a:prstGeom prst="line">
              <a:avLst/>
            </a:prstGeom>
            <a:noFill/>
            <a:ln w="38100">
              <a:solidFill>
                <a:srgbClr val="CCFFFF"/>
              </a:solidFill>
              <a:round/>
              <a:headEnd/>
              <a:tailEnd/>
            </a:ln>
            <a:effectLst/>
          </p:spPr>
          <p:txBody>
            <a:bodyPr/>
            <a:lstStyle/>
            <a:p>
              <a:endParaRPr lang="en-US"/>
            </a:p>
          </p:txBody>
        </p:sp>
        <p:sp>
          <p:nvSpPr>
            <p:cNvPr id="178842" name="Line 666"/>
            <p:cNvSpPr>
              <a:spLocks noChangeShapeType="1"/>
            </p:cNvSpPr>
            <p:nvPr/>
          </p:nvSpPr>
          <p:spPr bwMode="auto">
            <a:xfrm>
              <a:off x="1855" y="2342"/>
              <a:ext cx="54" cy="36"/>
            </a:xfrm>
            <a:prstGeom prst="line">
              <a:avLst/>
            </a:prstGeom>
            <a:noFill/>
            <a:ln w="38100">
              <a:solidFill>
                <a:srgbClr val="CCFFFF"/>
              </a:solidFill>
              <a:round/>
              <a:headEnd/>
              <a:tailEnd/>
            </a:ln>
            <a:effectLst/>
          </p:spPr>
          <p:txBody>
            <a:bodyPr/>
            <a:lstStyle/>
            <a:p>
              <a:endParaRPr lang="en-US"/>
            </a:p>
          </p:txBody>
        </p:sp>
        <p:sp>
          <p:nvSpPr>
            <p:cNvPr id="178843" name="Line 667"/>
            <p:cNvSpPr>
              <a:spLocks noChangeShapeType="1"/>
            </p:cNvSpPr>
            <p:nvPr/>
          </p:nvSpPr>
          <p:spPr bwMode="auto">
            <a:xfrm>
              <a:off x="1909" y="2378"/>
              <a:ext cx="54" cy="30"/>
            </a:xfrm>
            <a:prstGeom prst="line">
              <a:avLst/>
            </a:prstGeom>
            <a:noFill/>
            <a:ln w="38100">
              <a:solidFill>
                <a:srgbClr val="CCFFFF"/>
              </a:solidFill>
              <a:round/>
              <a:headEnd/>
              <a:tailEnd/>
            </a:ln>
            <a:effectLst/>
          </p:spPr>
          <p:txBody>
            <a:bodyPr/>
            <a:lstStyle/>
            <a:p>
              <a:endParaRPr lang="en-US"/>
            </a:p>
          </p:txBody>
        </p:sp>
        <p:sp>
          <p:nvSpPr>
            <p:cNvPr id="178844" name="Line 668"/>
            <p:cNvSpPr>
              <a:spLocks noChangeShapeType="1"/>
            </p:cNvSpPr>
            <p:nvPr/>
          </p:nvSpPr>
          <p:spPr bwMode="auto">
            <a:xfrm>
              <a:off x="1963" y="2408"/>
              <a:ext cx="54" cy="30"/>
            </a:xfrm>
            <a:prstGeom prst="line">
              <a:avLst/>
            </a:prstGeom>
            <a:noFill/>
            <a:ln w="38100">
              <a:solidFill>
                <a:srgbClr val="CCFFFF"/>
              </a:solidFill>
              <a:round/>
              <a:headEnd/>
              <a:tailEnd/>
            </a:ln>
            <a:effectLst/>
          </p:spPr>
          <p:txBody>
            <a:bodyPr/>
            <a:lstStyle/>
            <a:p>
              <a:endParaRPr lang="en-US"/>
            </a:p>
          </p:txBody>
        </p:sp>
        <p:sp>
          <p:nvSpPr>
            <p:cNvPr id="178845" name="Line 669"/>
            <p:cNvSpPr>
              <a:spLocks noChangeShapeType="1"/>
            </p:cNvSpPr>
            <p:nvPr/>
          </p:nvSpPr>
          <p:spPr bwMode="auto">
            <a:xfrm>
              <a:off x="2017" y="2438"/>
              <a:ext cx="54" cy="30"/>
            </a:xfrm>
            <a:prstGeom prst="line">
              <a:avLst/>
            </a:prstGeom>
            <a:noFill/>
            <a:ln w="38100">
              <a:solidFill>
                <a:srgbClr val="CCFFFF"/>
              </a:solidFill>
              <a:round/>
              <a:headEnd/>
              <a:tailEnd/>
            </a:ln>
            <a:effectLst/>
          </p:spPr>
          <p:txBody>
            <a:bodyPr/>
            <a:lstStyle/>
            <a:p>
              <a:endParaRPr lang="en-US"/>
            </a:p>
          </p:txBody>
        </p:sp>
        <p:sp>
          <p:nvSpPr>
            <p:cNvPr id="178846" name="Line 670"/>
            <p:cNvSpPr>
              <a:spLocks noChangeShapeType="1"/>
            </p:cNvSpPr>
            <p:nvPr/>
          </p:nvSpPr>
          <p:spPr bwMode="auto">
            <a:xfrm>
              <a:off x="2071" y="2468"/>
              <a:ext cx="54" cy="24"/>
            </a:xfrm>
            <a:prstGeom prst="line">
              <a:avLst/>
            </a:prstGeom>
            <a:noFill/>
            <a:ln w="38100">
              <a:solidFill>
                <a:srgbClr val="CCFFFF"/>
              </a:solidFill>
              <a:round/>
              <a:headEnd/>
              <a:tailEnd/>
            </a:ln>
            <a:effectLst/>
          </p:spPr>
          <p:txBody>
            <a:bodyPr/>
            <a:lstStyle/>
            <a:p>
              <a:endParaRPr lang="en-US"/>
            </a:p>
          </p:txBody>
        </p:sp>
        <p:sp>
          <p:nvSpPr>
            <p:cNvPr id="178847" name="Line 671"/>
            <p:cNvSpPr>
              <a:spLocks noChangeShapeType="1"/>
            </p:cNvSpPr>
            <p:nvPr/>
          </p:nvSpPr>
          <p:spPr bwMode="auto">
            <a:xfrm>
              <a:off x="2125" y="2492"/>
              <a:ext cx="54" cy="24"/>
            </a:xfrm>
            <a:prstGeom prst="line">
              <a:avLst/>
            </a:prstGeom>
            <a:noFill/>
            <a:ln w="38100">
              <a:solidFill>
                <a:srgbClr val="CCFFFF"/>
              </a:solidFill>
              <a:round/>
              <a:headEnd/>
              <a:tailEnd/>
            </a:ln>
            <a:effectLst/>
          </p:spPr>
          <p:txBody>
            <a:bodyPr/>
            <a:lstStyle/>
            <a:p>
              <a:endParaRPr lang="en-US"/>
            </a:p>
          </p:txBody>
        </p:sp>
        <p:sp>
          <p:nvSpPr>
            <p:cNvPr id="178848" name="Line 672"/>
            <p:cNvSpPr>
              <a:spLocks noChangeShapeType="1"/>
            </p:cNvSpPr>
            <p:nvPr/>
          </p:nvSpPr>
          <p:spPr bwMode="auto">
            <a:xfrm>
              <a:off x="2179" y="2516"/>
              <a:ext cx="48" cy="18"/>
            </a:xfrm>
            <a:prstGeom prst="line">
              <a:avLst/>
            </a:prstGeom>
            <a:noFill/>
            <a:ln w="38100">
              <a:solidFill>
                <a:srgbClr val="CCFFFF"/>
              </a:solidFill>
              <a:round/>
              <a:headEnd/>
              <a:tailEnd/>
            </a:ln>
            <a:effectLst/>
          </p:spPr>
          <p:txBody>
            <a:bodyPr/>
            <a:lstStyle/>
            <a:p>
              <a:endParaRPr lang="en-US"/>
            </a:p>
          </p:txBody>
        </p:sp>
        <p:sp>
          <p:nvSpPr>
            <p:cNvPr id="178849" name="Line 673"/>
            <p:cNvSpPr>
              <a:spLocks noChangeShapeType="1"/>
            </p:cNvSpPr>
            <p:nvPr/>
          </p:nvSpPr>
          <p:spPr bwMode="auto">
            <a:xfrm>
              <a:off x="2227" y="2534"/>
              <a:ext cx="54" cy="18"/>
            </a:xfrm>
            <a:prstGeom prst="line">
              <a:avLst/>
            </a:prstGeom>
            <a:noFill/>
            <a:ln w="38100">
              <a:solidFill>
                <a:srgbClr val="CCFFFF"/>
              </a:solidFill>
              <a:round/>
              <a:headEnd/>
              <a:tailEnd/>
            </a:ln>
            <a:effectLst/>
          </p:spPr>
          <p:txBody>
            <a:bodyPr/>
            <a:lstStyle/>
            <a:p>
              <a:endParaRPr lang="en-US"/>
            </a:p>
          </p:txBody>
        </p:sp>
        <p:sp>
          <p:nvSpPr>
            <p:cNvPr id="178850" name="Line 674"/>
            <p:cNvSpPr>
              <a:spLocks noChangeShapeType="1"/>
            </p:cNvSpPr>
            <p:nvPr/>
          </p:nvSpPr>
          <p:spPr bwMode="auto">
            <a:xfrm>
              <a:off x="2281" y="2552"/>
              <a:ext cx="54" cy="12"/>
            </a:xfrm>
            <a:prstGeom prst="line">
              <a:avLst/>
            </a:prstGeom>
            <a:noFill/>
            <a:ln w="38100">
              <a:solidFill>
                <a:srgbClr val="CCFFFF"/>
              </a:solidFill>
              <a:round/>
              <a:headEnd/>
              <a:tailEnd/>
            </a:ln>
            <a:effectLst/>
          </p:spPr>
          <p:txBody>
            <a:bodyPr/>
            <a:lstStyle/>
            <a:p>
              <a:endParaRPr lang="en-US"/>
            </a:p>
          </p:txBody>
        </p:sp>
        <p:sp>
          <p:nvSpPr>
            <p:cNvPr id="178851" name="Freeform 675"/>
            <p:cNvSpPr>
              <a:spLocks/>
            </p:cNvSpPr>
            <p:nvPr/>
          </p:nvSpPr>
          <p:spPr bwMode="auto">
            <a:xfrm>
              <a:off x="2335" y="2564"/>
              <a:ext cx="54" cy="18"/>
            </a:xfrm>
            <a:custGeom>
              <a:avLst/>
              <a:gdLst/>
              <a:ahLst/>
              <a:cxnLst>
                <a:cxn ang="0">
                  <a:pos x="0" y="0"/>
                </a:cxn>
                <a:cxn ang="0">
                  <a:pos x="24" y="6"/>
                </a:cxn>
                <a:cxn ang="0">
                  <a:pos x="54" y="18"/>
                </a:cxn>
              </a:cxnLst>
              <a:rect l="0" t="0" r="r" b="b"/>
              <a:pathLst>
                <a:path w="54" h="18">
                  <a:moveTo>
                    <a:pt x="0" y="0"/>
                  </a:moveTo>
                  <a:lnTo>
                    <a:pt x="24" y="6"/>
                  </a:lnTo>
                  <a:lnTo>
                    <a:pt x="54" y="18"/>
                  </a:lnTo>
                </a:path>
              </a:pathLst>
            </a:custGeom>
            <a:noFill/>
            <a:ln w="38100" cmpd="sng">
              <a:solidFill>
                <a:srgbClr val="CCFFFF"/>
              </a:solidFill>
              <a:prstDash val="solid"/>
              <a:round/>
              <a:headEnd/>
              <a:tailEnd/>
            </a:ln>
            <a:effectLst/>
          </p:spPr>
          <p:txBody>
            <a:bodyPr/>
            <a:lstStyle/>
            <a:p>
              <a:endParaRPr lang="en-US"/>
            </a:p>
          </p:txBody>
        </p:sp>
        <p:sp>
          <p:nvSpPr>
            <p:cNvPr id="178852" name="Line 676"/>
            <p:cNvSpPr>
              <a:spLocks noChangeShapeType="1"/>
            </p:cNvSpPr>
            <p:nvPr/>
          </p:nvSpPr>
          <p:spPr bwMode="auto">
            <a:xfrm>
              <a:off x="2389" y="2582"/>
              <a:ext cx="54" cy="12"/>
            </a:xfrm>
            <a:prstGeom prst="line">
              <a:avLst/>
            </a:prstGeom>
            <a:noFill/>
            <a:ln w="38100">
              <a:solidFill>
                <a:srgbClr val="CCFFFF"/>
              </a:solidFill>
              <a:round/>
              <a:headEnd/>
              <a:tailEnd/>
            </a:ln>
            <a:effectLst/>
          </p:spPr>
          <p:txBody>
            <a:bodyPr/>
            <a:lstStyle/>
            <a:p>
              <a:endParaRPr lang="en-US"/>
            </a:p>
          </p:txBody>
        </p:sp>
        <p:sp>
          <p:nvSpPr>
            <p:cNvPr id="178853" name="Line 677"/>
            <p:cNvSpPr>
              <a:spLocks noChangeShapeType="1"/>
            </p:cNvSpPr>
            <p:nvPr/>
          </p:nvSpPr>
          <p:spPr bwMode="auto">
            <a:xfrm>
              <a:off x="2443" y="2594"/>
              <a:ext cx="54" cy="6"/>
            </a:xfrm>
            <a:prstGeom prst="line">
              <a:avLst/>
            </a:prstGeom>
            <a:noFill/>
            <a:ln w="38100">
              <a:solidFill>
                <a:srgbClr val="CCFFFF"/>
              </a:solidFill>
              <a:round/>
              <a:headEnd/>
              <a:tailEnd/>
            </a:ln>
            <a:effectLst/>
          </p:spPr>
          <p:txBody>
            <a:bodyPr/>
            <a:lstStyle/>
            <a:p>
              <a:endParaRPr lang="en-US"/>
            </a:p>
          </p:txBody>
        </p:sp>
        <p:sp>
          <p:nvSpPr>
            <p:cNvPr id="178854" name="Line 678"/>
            <p:cNvSpPr>
              <a:spLocks noChangeShapeType="1"/>
            </p:cNvSpPr>
            <p:nvPr/>
          </p:nvSpPr>
          <p:spPr bwMode="auto">
            <a:xfrm>
              <a:off x="2497" y="2600"/>
              <a:ext cx="54" cy="12"/>
            </a:xfrm>
            <a:prstGeom prst="line">
              <a:avLst/>
            </a:prstGeom>
            <a:noFill/>
            <a:ln w="38100">
              <a:solidFill>
                <a:srgbClr val="CCFFFF"/>
              </a:solidFill>
              <a:round/>
              <a:headEnd/>
              <a:tailEnd/>
            </a:ln>
            <a:effectLst/>
          </p:spPr>
          <p:txBody>
            <a:bodyPr/>
            <a:lstStyle/>
            <a:p>
              <a:endParaRPr lang="en-US"/>
            </a:p>
          </p:txBody>
        </p:sp>
        <p:sp>
          <p:nvSpPr>
            <p:cNvPr id="178855" name="Line 679"/>
            <p:cNvSpPr>
              <a:spLocks noChangeShapeType="1"/>
            </p:cNvSpPr>
            <p:nvPr/>
          </p:nvSpPr>
          <p:spPr bwMode="auto">
            <a:xfrm>
              <a:off x="2551" y="2612"/>
              <a:ext cx="48" cy="6"/>
            </a:xfrm>
            <a:prstGeom prst="line">
              <a:avLst/>
            </a:prstGeom>
            <a:noFill/>
            <a:ln w="38100">
              <a:solidFill>
                <a:srgbClr val="CCFFFF"/>
              </a:solidFill>
              <a:round/>
              <a:headEnd/>
              <a:tailEnd/>
            </a:ln>
            <a:effectLst/>
          </p:spPr>
          <p:txBody>
            <a:bodyPr/>
            <a:lstStyle/>
            <a:p>
              <a:endParaRPr lang="en-US"/>
            </a:p>
          </p:txBody>
        </p:sp>
        <p:sp>
          <p:nvSpPr>
            <p:cNvPr id="178856" name="Line 680"/>
            <p:cNvSpPr>
              <a:spLocks noChangeShapeType="1"/>
            </p:cNvSpPr>
            <p:nvPr/>
          </p:nvSpPr>
          <p:spPr bwMode="auto">
            <a:xfrm>
              <a:off x="2599" y="2618"/>
              <a:ext cx="54" cy="6"/>
            </a:xfrm>
            <a:prstGeom prst="line">
              <a:avLst/>
            </a:prstGeom>
            <a:noFill/>
            <a:ln w="38100">
              <a:solidFill>
                <a:srgbClr val="CCFFFF"/>
              </a:solidFill>
              <a:round/>
              <a:headEnd/>
              <a:tailEnd/>
            </a:ln>
            <a:effectLst/>
          </p:spPr>
          <p:txBody>
            <a:bodyPr/>
            <a:lstStyle/>
            <a:p>
              <a:endParaRPr lang="en-US"/>
            </a:p>
          </p:txBody>
        </p:sp>
        <p:sp>
          <p:nvSpPr>
            <p:cNvPr id="178857" name="Line 681"/>
            <p:cNvSpPr>
              <a:spLocks noChangeShapeType="1"/>
            </p:cNvSpPr>
            <p:nvPr/>
          </p:nvSpPr>
          <p:spPr bwMode="auto">
            <a:xfrm>
              <a:off x="2653" y="2624"/>
              <a:ext cx="54" cy="6"/>
            </a:xfrm>
            <a:prstGeom prst="line">
              <a:avLst/>
            </a:prstGeom>
            <a:noFill/>
            <a:ln w="38100">
              <a:solidFill>
                <a:srgbClr val="CCFFFF"/>
              </a:solidFill>
              <a:round/>
              <a:headEnd/>
              <a:tailEnd/>
            </a:ln>
            <a:effectLst/>
          </p:spPr>
          <p:txBody>
            <a:bodyPr/>
            <a:lstStyle/>
            <a:p>
              <a:endParaRPr lang="en-US"/>
            </a:p>
          </p:txBody>
        </p:sp>
        <p:sp>
          <p:nvSpPr>
            <p:cNvPr id="178858" name="Line 682"/>
            <p:cNvSpPr>
              <a:spLocks noChangeShapeType="1"/>
            </p:cNvSpPr>
            <p:nvPr/>
          </p:nvSpPr>
          <p:spPr bwMode="auto">
            <a:xfrm>
              <a:off x="2707" y="2630"/>
              <a:ext cx="54" cy="6"/>
            </a:xfrm>
            <a:prstGeom prst="line">
              <a:avLst/>
            </a:prstGeom>
            <a:noFill/>
            <a:ln w="38100">
              <a:solidFill>
                <a:srgbClr val="CCFFFF"/>
              </a:solidFill>
              <a:round/>
              <a:headEnd/>
              <a:tailEnd/>
            </a:ln>
            <a:effectLst/>
          </p:spPr>
          <p:txBody>
            <a:bodyPr/>
            <a:lstStyle/>
            <a:p>
              <a:endParaRPr lang="en-US"/>
            </a:p>
          </p:txBody>
        </p:sp>
        <p:sp>
          <p:nvSpPr>
            <p:cNvPr id="178859" name="Line 683"/>
            <p:cNvSpPr>
              <a:spLocks noChangeShapeType="1"/>
            </p:cNvSpPr>
            <p:nvPr/>
          </p:nvSpPr>
          <p:spPr bwMode="auto">
            <a:xfrm>
              <a:off x="2761" y="2636"/>
              <a:ext cx="54" cy="6"/>
            </a:xfrm>
            <a:prstGeom prst="line">
              <a:avLst/>
            </a:prstGeom>
            <a:noFill/>
            <a:ln w="38100">
              <a:solidFill>
                <a:srgbClr val="CCFFFF"/>
              </a:solidFill>
              <a:round/>
              <a:headEnd/>
              <a:tailEnd/>
            </a:ln>
            <a:effectLst/>
          </p:spPr>
          <p:txBody>
            <a:bodyPr/>
            <a:lstStyle/>
            <a:p>
              <a:endParaRPr lang="en-US"/>
            </a:p>
          </p:txBody>
        </p:sp>
        <p:sp>
          <p:nvSpPr>
            <p:cNvPr id="178860" name="Line 684"/>
            <p:cNvSpPr>
              <a:spLocks noChangeShapeType="1"/>
            </p:cNvSpPr>
            <p:nvPr/>
          </p:nvSpPr>
          <p:spPr bwMode="auto">
            <a:xfrm>
              <a:off x="2815" y="2642"/>
              <a:ext cx="54" cy="1"/>
            </a:xfrm>
            <a:prstGeom prst="line">
              <a:avLst/>
            </a:prstGeom>
            <a:noFill/>
            <a:ln w="38100">
              <a:solidFill>
                <a:srgbClr val="CCFFFF"/>
              </a:solidFill>
              <a:round/>
              <a:headEnd/>
              <a:tailEnd/>
            </a:ln>
            <a:effectLst/>
          </p:spPr>
          <p:txBody>
            <a:bodyPr/>
            <a:lstStyle/>
            <a:p>
              <a:endParaRPr lang="en-US"/>
            </a:p>
          </p:txBody>
        </p:sp>
        <p:sp>
          <p:nvSpPr>
            <p:cNvPr id="178861" name="Freeform 685"/>
            <p:cNvSpPr>
              <a:spLocks/>
            </p:cNvSpPr>
            <p:nvPr/>
          </p:nvSpPr>
          <p:spPr bwMode="auto">
            <a:xfrm>
              <a:off x="2869" y="2642"/>
              <a:ext cx="55" cy="6"/>
            </a:xfrm>
            <a:custGeom>
              <a:avLst/>
              <a:gdLst/>
              <a:ahLst/>
              <a:cxnLst>
                <a:cxn ang="0">
                  <a:pos x="0" y="0"/>
                </a:cxn>
                <a:cxn ang="0">
                  <a:pos x="30" y="0"/>
                </a:cxn>
                <a:cxn ang="0">
                  <a:pos x="55" y="6"/>
                </a:cxn>
              </a:cxnLst>
              <a:rect l="0" t="0" r="r" b="b"/>
              <a:pathLst>
                <a:path w="55" h="6">
                  <a:moveTo>
                    <a:pt x="0" y="0"/>
                  </a:moveTo>
                  <a:lnTo>
                    <a:pt x="30" y="0"/>
                  </a:lnTo>
                  <a:lnTo>
                    <a:pt x="55" y="6"/>
                  </a:lnTo>
                </a:path>
              </a:pathLst>
            </a:custGeom>
            <a:noFill/>
            <a:ln w="38100" cmpd="sng">
              <a:solidFill>
                <a:srgbClr val="CCFFFF"/>
              </a:solidFill>
              <a:prstDash val="solid"/>
              <a:round/>
              <a:headEnd/>
              <a:tailEnd/>
            </a:ln>
            <a:effectLst/>
          </p:spPr>
          <p:txBody>
            <a:bodyPr/>
            <a:lstStyle/>
            <a:p>
              <a:endParaRPr lang="en-US"/>
            </a:p>
          </p:txBody>
        </p:sp>
        <p:sp>
          <p:nvSpPr>
            <p:cNvPr id="178862" name="Line 686"/>
            <p:cNvSpPr>
              <a:spLocks noChangeShapeType="1"/>
            </p:cNvSpPr>
            <p:nvPr/>
          </p:nvSpPr>
          <p:spPr bwMode="auto">
            <a:xfrm>
              <a:off x="2924" y="2648"/>
              <a:ext cx="48" cy="1"/>
            </a:xfrm>
            <a:prstGeom prst="line">
              <a:avLst/>
            </a:prstGeom>
            <a:noFill/>
            <a:ln w="38100">
              <a:solidFill>
                <a:srgbClr val="CCFFFF"/>
              </a:solidFill>
              <a:round/>
              <a:headEnd/>
              <a:tailEnd/>
            </a:ln>
            <a:effectLst/>
          </p:spPr>
          <p:txBody>
            <a:bodyPr/>
            <a:lstStyle/>
            <a:p>
              <a:endParaRPr lang="en-US"/>
            </a:p>
          </p:txBody>
        </p:sp>
        <p:sp>
          <p:nvSpPr>
            <p:cNvPr id="178863" name="Freeform 687"/>
            <p:cNvSpPr>
              <a:spLocks/>
            </p:cNvSpPr>
            <p:nvPr/>
          </p:nvSpPr>
          <p:spPr bwMode="auto">
            <a:xfrm>
              <a:off x="2972" y="2648"/>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CCFFFF"/>
              </a:solidFill>
              <a:prstDash val="solid"/>
              <a:round/>
              <a:headEnd/>
              <a:tailEnd/>
            </a:ln>
            <a:effectLst/>
          </p:spPr>
          <p:txBody>
            <a:bodyPr/>
            <a:lstStyle/>
            <a:p>
              <a:endParaRPr lang="en-US"/>
            </a:p>
          </p:txBody>
        </p:sp>
        <p:sp>
          <p:nvSpPr>
            <p:cNvPr id="178864" name="Line 688"/>
            <p:cNvSpPr>
              <a:spLocks noChangeShapeType="1"/>
            </p:cNvSpPr>
            <p:nvPr/>
          </p:nvSpPr>
          <p:spPr bwMode="auto">
            <a:xfrm>
              <a:off x="3026" y="2654"/>
              <a:ext cx="54" cy="1"/>
            </a:xfrm>
            <a:prstGeom prst="line">
              <a:avLst/>
            </a:prstGeom>
            <a:noFill/>
            <a:ln w="38100">
              <a:solidFill>
                <a:srgbClr val="CCFFFF"/>
              </a:solidFill>
              <a:round/>
              <a:headEnd/>
              <a:tailEnd/>
            </a:ln>
            <a:effectLst/>
          </p:spPr>
          <p:txBody>
            <a:bodyPr/>
            <a:lstStyle/>
            <a:p>
              <a:endParaRPr lang="en-US"/>
            </a:p>
          </p:txBody>
        </p:sp>
        <p:sp>
          <p:nvSpPr>
            <p:cNvPr id="178865" name="Line 689"/>
            <p:cNvSpPr>
              <a:spLocks noChangeShapeType="1"/>
            </p:cNvSpPr>
            <p:nvPr/>
          </p:nvSpPr>
          <p:spPr bwMode="auto">
            <a:xfrm>
              <a:off x="3080" y="2654"/>
              <a:ext cx="54" cy="1"/>
            </a:xfrm>
            <a:prstGeom prst="line">
              <a:avLst/>
            </a:prstGeom>
            <a:noFill/>
            <a:ln w="38100">
              <a:solidFill>
                <a:srgbClr val="CCFFFF"/>
              </a:solidFill>
              <a:round/>
              <a:headEnd/>
              <a:tailEnd/>
            </a:ln>
            <a:effectLst/>
          </p:spPr>
          <p:txBody>
            <a:bodyPr/>
            <a:lstStyle/>
            <a:p>
              <a:endParaRPr lang="en-US"/>
            </a:p>
          </p:txBody>
        </p:sp>
        <p:sp>
          <p:nvSpPr>
            <p:cNvPr id="178866" name="Freeform 690"/>
            <p:cNvSpPr>
              <a:spLocks/>
            </p:cNvSpPr>
            <p:nvPr/>
          </p:nvSpPr>
          <p:spPr bwMode="auto">
            <a:xfrm>
              <a:off x="3134" y="2654"/>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CCFFFF"/>
              </a:solidFill>
              <a:prstDash val="solid"/>
              <a:round/>
              <a:headEnd/>
              <a:tailEnd/>
            </a:ln>
            <a:effectLst/>
          </p:spPr>
          <p:txBody>
            <a:bodyPr/>
            <a:lstStyle/>
            <a:p>
              <a:endParaRPr lang="en-US"/>
            </a:p>
          </p:txBody>
        </p:sp>
        <p:sp>
          <p:nvSpPr>
            <p:cNvPr id="178867" name="Line 691"/>
            <p:cNvSpPr>
              <a:spLocks noChangeShapeType="1"/>
            </p:cNvSpPr>
            <p:nvPr/>
          </p:nvSpPr>
          <p:spPr bwMode="auto">
            <a:xfrm>
              <a:off x="3188" y="2660"/>
              <a:ext cx="54" cy="1"/>
            </a:xfrm>
            <a:prstGeom prst="line">
              <a:avLst/>
            </a:prstGeom>
            <a:noFill/>
            <a:ln w="38100">
              <a:solidFill>
                <a:srgbClr val="CCFFFF"/>
              </a:solidFill>
              <a:round/>
              <a:headEnd/>
              <a:tailEnd/>
            </a:ln>
            <a:effectLst/>
          </p:spPr>
          <p:txBody>
            <a:bodyPr/>
            <a:lstStyle/>
            <a:p>
              <a:endParaRPr lang="en-US"/>
            </a:p>
          </p:txBody>
        </p:sp>
        <p:sp>
          <p:nvSpPr>
            <p:cNvPr id="178868" name="Line 692"/>
            <p:cNvSpPr>
              <a:spLocks noChangeShapeType="1"/>
            </p:cNvSpPr>
            <p:nvPr/>
          </p:nvSpPr>
          <p:spPr bwMode="auto">
            <a:xfrm>
              <a:off x="3242" y="2660"/>
              <a:ext cx="48" cy="1"/>
            </a:xfrm>
            <a:prstGeom prst="line">
              <a:avLst/>
            </a:prstGeom>
            <a:noFill/>
            <a:ln w="38100">
              <a:solidFill>
                <a:srgbClr val="CCFFFF"/>
              </a:solidFill>
              <a:round/>
              <a:headEnd/>
              <a:tailEnd/>
            </a:ln>
            <a:effectLst/>
          </p:spPr>
          <p:txBody>
            <a:bodyPr/>
            <a:lstStyle/>
            <a:p>
              <a:endParaRPr lang="en-US"/>
            </a:p>
          </p:txBody>
        </p:sp>
        <p:sp>
          <p:nvSpPr>
            <p:cNvPr id="178869" name="Line 693"/>
            <p:cNvSpPr>
              <a:spLocks noChangeShapeType="1"/>
            </p:cNvSpPr>
            <p:nvPr/>
          </p:nvSpPr>
          <p:spPr bwMode="auto">
            <a:xfrm>
              <a:off x="3290" y="2660"/>
              <a:ext cx="54" cy="1"/>
            </a:xfrm>
            <a:prstGeom prst="line">
              <a:avLst/>
            </a:prstGeom>
            <a:noFill/>
            <a:ln w="38100">
              <a:solidFill>
                <a:srgbClr val="CCFFFF"/>
              </a:solidFill>
              <a:round/>
              <a:headEnd/>
              <a:tailEnd/>
            </a:ln>
            <a:effectLst/>
          </p:spPr>
          <p:txBody>
            <a:bodyPr/>
            <a:lstStyle/>
            <a:p>
              <a:endParaRPr lang="en-US"/>
            </a:p>
          </p:txBody>
        </p:sp>
        <p:sp>
          <p:nvSpPr>
            <p:cNvPr id="178870" name="Line 694"/>
            <p:cNvSpPr>
              <a:spLocks noChangeShapeType="1"/>
            </p:cNvSpPr>
            <p:nvPr/>
          </p:nvSpPr>
          <p:spPr bwMode="auto">
            <a:xfrm>
              <a:off x="3344" y="2660"/>
              <a:ext cx="54" cy="1"/>
            </a:xfrm>
            <a:prstGeom prst="line">
              <a:avLst/>
            </a:prstGeom>
            <a:noFill/>
            <a:ln w="38100">
              <a:solidFill>
                <a:srgbClr val="CCFFFF"/>
              </a:solidFill>
              <a:round/>
              <a:headEnd/>
              <a:tailEnd/>
            </a:ln>
            <a:effectLst/>
          </p:spPr>
          <p:txBody>
            <a:bodyPr/>
            <a:lstStyle/>
            <a:p>
              <a:endParaRPr lang="en-US"/>
            </a:p>
          </p:txBody>
        </p:sp>
        <p:sp>
          <p:nvSpPr>
            <p:cNvPr id="178871" name="Line 695"/>
            <p:cNvSpPr>
              <a:spLocks noChangeShapeType="1"/>
            </p:cNvSpPr>
            <p:nvPr/>
          </p:nvSpPr>
          <p:spPr bwMode="auto">
            <a:xfrm>
              <a:off x="3398" y="2660"/>
              <a:ext cx="54" cy="1"/>
            </a:xfrm>
            <a:prstGeom prst="line">
              <a:avLst/>
            </a:prstGeom>
            <a:noFill/>
            <a:ln w="38100">
              <a:solidFill>
                <a:srgbClr val="CCFFFF"/>
              </a:solidFill>
              <a:round/>
              <a:headEnd/>
              <a:tailEnd/>
            </a:ln>
            <a:effectLst/>
          </p:spPr>
          <p:txBody>
            <a:bodyPr/>
            <a:lstStyle/>
            <a:p>
              <a:endParaRPr lang="en-US"/>
            </a:p>
          </p:txBody>
        </p:sp>
        <p:sp>
          <p:nvSpPr>
            <p:cNvPr id="178872" name="Line 696"/>
            <p:cNvSpPr>
              <a:spLocks noChangeShapeType="1"/>
            </p:cNvSpPr>
            <p:nvPr/>
          </p:nvSpPr>
          <p:spPr bwMode="auto">
            <a:xfrm>
              <a:off x="3452" y="2660"/>
              <a:ext cx="54" cy="1"/>
            </a:xfrm>
            <a:prstGeom prst="line">
              <a:avLst/>
            </a:prstGeom>
            <a:noFill/>
            <a:ln w="38100">
              <a:solidFill>
                <a:srgbClr val="CCFFFF"/>
              </a:solidFill>
              <a:round/>
              <a:headEnd/>
              <a:tailEnd/>
            </a:ln>
            <a:effectLst/>
          </p:spPr>
          <p:txBody>
            <a:bodyPr/>
            <a:lstStyle/>
            <a:p>
              <a:endParaRPr lang="en-US"/>
            </a:p>
          </p:txBody>
        </p:sp>
        <p:sp>
          <p:nvSpPr>
            <p:cNvPr id="178873" name="Line 697"/>
            <p:cNvSpPr>
              <a:spLocks noChangeShapeType="1"/>
            </p:cNvSpPr>
            <p:nvPr/>
          </p:nvSpPr>
          <p:spPr bwMode="auto">
            <a:xfrm>
              <a:off x="3506" y="2660"/>
              <a:ext cx="54" cy="1"/>
            </a:xfrm>
            <a:prstGeom prst="line">
              <a:avLst/>
            </a:prstGeom>
            <a:noFill/>
            <a:ln w="38100">
              <a:solidFill>
                <a:srgbClr val="CCFFFF"/>
              </a:solidFill>
              <a:round/>
              <a:headEnd/>
              <a:tailEnd/>
            </a:ln>
            <a:effectLst/>
          </p:spPr>
          <p:txBody>
            <a:bodyPr/>
            <a:lstStyle/>
            <a:p>
              <a:endParaRPr lang="en-US"/>
            </a:p>
          </p:txBody>
        </p:sp>
        <p:sp>
          <p:nvSpPr>
            <p:cNvPr id="178874" name="Freeform 698"/>
            <p:cNvSpPr>
              <a:spLocks/>
            </p:cNvSpPr>
            <p:nvPr/>
          </p:nvSpPr>
          <p:spPr bwMode="auto">
            <a:xfrm>
              <a:off x="3560" y="2660"/>
              <a:ext cx="54" cy="6"/>
            </a:xfrm>
            <a:custGeom>
              <a:avLst/>
              <a:gdLst/>
              <a:ahLst/>
              <a:cxnLst>
                <a:cxn ang="0">
                  <a:pos x="0" y="0"/>
                </a:cxn>
                <a:cxn ang="0">
                  <a:pos x="30" y="0"/>
                </a:cxn>
                <a:cxn ang="0">
                  <a:pos x="54" y="6"/>
                </a:cxn>
              </a:cxnLst>
              <a:rect l="0" t="0" r="r" b="b"/>
              <a:pathLst>
                <a:path w="54" h="6">
                  <a:moveTo>
                    <a:pt x="0" y="0"/>
                  </a:moveTo>
                  <a:lnTo>
                    <a:pt x="30" y="0"/>
                  </a:lnTo>
                  <a:lnTo>
                    <a:pt x="54" y="6"/>
                  </a:lnTo>
                </a:path>
              </a:pathLst>
            </a:custGeom>
            <a:noFill/>
            <a:ln w="38100" cmpd="sng">
              <a:solidFill>
                <a:srgbClr val="CCFFFF"/>
              </a:solidFill>
              <a:prstDash val="solid"/>
              <a:round/>
              <a:headEnd/>
              <a:tailEnd/>
            </a:ln>
            <a:effectLst/>
          </p:spPr>
          <p:txBody>
            <a:bodyPr/>
            <a:lstStyle/>
            <a:p>
              <a:endParaRPr lang="en-US"/>
            </a:p>
          </p:txBody>
        </p:sp>
        <p:sp>
          <p:nvSpPr>
            <p:cNvPr id="178875" name="Line 699"/>
            <p:cNvSpPr>
              <a:spLocks noChangeShapeType="1"/>
            </p:cNvSpPr>
            <p:nvPr/>
          </p:nvSpPr>
          <p:spPr bwMode="auto">
            <a:xfrm>
              <a:off x="3614" y="2666"/>
              <a:ext cx="48" cy="1"/>
            </a:xfrm>
            <a:prstGeom prst="line">
              <a:avLst/>
            </a:prstGeom>
            <a:noFill/>
            <a:ln w="38100">
              <a:solidFill>
                <a:srgbClr val="CCFFFF"/>
              </a:solidFill>
              <a:round/>
              <a:headEnd/>
              <a:tailEnd/>
            </a:ln>
            <a:effectLst/>
          </p:spPr>
          <p:txBody>
            <a:bodyPr/>
            <a:lstStyle/>
            <a:p>
              <a:endParaRPr lang="en-US"/>
            </a:p>
          </p:txBody>
        </p:sp>
        <p:sp>
          <p:nvSpPr>
            <p:cNvPr id="178876" name="Line 700"/>
            <p:cNvSpPr>
              <a:spLocks noChangeShapeType="1"/>
            </p:cNvSpPr>
            <p:nvPr/>
          </p:nvSpPr>
          <p:spPr bwMode="auto">
            <a:xfrm>
              <a:off x="3662" y="2666"/>
              <a:ext cx="54" cy="1"/>
            </a:xfrm>
            <a:prstGeom prst="line">
              <a:avLst/>
            </a:prstGeom>
            <a:noFill/>
            <a:ln w="38100">
              <a:solidFill>
                <a:srgbClr val="CCFFFF"/>
              </a:solidFill>
              <a:round/>
              <a:headEnd/>
              <a:tailEnd/>
            </a:ln>
            <a:effectLst/>
          </p:spPr>
          <p:txBody>
            <a:bodyPr/>
            <a:lstStyle/>
            <a:p>
              <a:endParaRPr lang="en-US"/>
            </a:p>
          </p:txBody>
        </p:sp>
        <p:sp>
          <p:nvSpPr>
            <p:cNvPr id="178877" name="Line 701"/>
            <p:cNvSpPr>
              <a:spLocks noChangeShapeType="1"/>
            </p:cNvSpPr>
            <p:nvPr/>
          </p:nvSpPr>
          <p:spPr bwMode="auto">
            <a:xfrm>
              <a:off x="3716" y="2666"/>
              <a:ext cx="54" cy="1"/>
            </a:xfrm>
            <a:prstGeom prst="line">
              <a:avLst/>
            </a:prstGeom>
            <a:noFill/>
            <a:ln w="38100">
              <a:solidFill>
                <a:srgbClr val="CCFFFF"/>
              </a:solidFill>
              <a:round/>
              <a:headEnd/>
              <a:tailEnd/>
            </a:ln>
            <a:effectLst/>
          </p:spPr>
          <p:txBody>
            <a:bodyPr/>
            <a:lstStyle/>
            <a:p>
              <a:endParaRPr lang="en-US"/>
            </a:p>
          </p:txBody>
        </p:sp>
        <p:sp>
          <p:nvSpPr>
            <p:cNvPr id="178878" name="Line 702"/>
            <p:cNvSpPr>
              <a:spLocks noChangeShapeType="1"/>
            </p:cNvSpPr>
            <p:nvPr/>
          </p:nvSpPr>
          <p:spPr bwMode="auto">
            <a:xfrm>
              <a:off x="3770" y="2666"/>
              <a:ext cx="54" cy="1"/>
            </a:xfrm>
            <a:prstGeom prst="line">
              <a:avLst/>
            </a:prstGeom>
            <a:noFill/>
            <a:ln w="38100">
              <a:solidFill>
                <a:srgbClr val="CCFFFF"/>
              </a:solidFill>
              <a:round/>
              <a:headEnd/>
              <a:tailEnd/>
            </a:ln>
            <a:effectLst/>
          </p:spPr>
          <p:txBody>
            <a:bodyPr/>
            <a:lstStyle/>
            <a:p>
              <a:endParaRPr lang="en-US"/>
            </a:p>
          </p:txBody>
        </p:sp>
        <p:sp>
          <p:nvSpPr>
            <p:cNvPr id="178879" name="Line 703"/>
            <p:cNvSpPr>
              <a:spLocks noChangeShapeType="1"/>
            </p:cNvSpPr>
            <p:nvPr/>
          </p:nvSpPr>
          <p:spPr bwMode="auto">
            <a:xfrm>
              <a:off x="3824" y="2666"/>
              <a:ext cx="54" cy="1"/>
            </a:xfrm>
            <a:prstGeom prst="line">
              <a:avLst/>
            </a:prstGeom>
            <a:noFill/>
            <a:ln w="38100">
              <a:solidFill>
                <a:srgbClr val="CCFFFF"/>
              </a:solidFill>
              <a:round/>
              <a:headEnd/>
              <a:tailEnd/>
            </a:ln>
            <a:effectLst/>
          </p:spPr>
          <p:txBody>
            <a:bodyPr/>
            <a:lstStyle/>
            <a:p>
              <a:endParaRPr lang="en-US"/>
            </a:p>
          </p:txBody>
        </p:sp>
        <p:sp>
          <p:nvSpPr>
            <p:cNvPr id="178880" name="Line 704"/>
            <p:cNvSpPr>
              <a:spLocks noChangeShapeType="1"/>
            </p:cNvSpPr>
            <p:nvPr/>
          </p:nvSpPr>
          <p:spPr bwMode="auto">
            <a:xfrm>
              <a:off x="3878" y="2666"/>
              <a:ext cx="54" cy="1"/>
            </a:xfrm>
            <a:prstGeom prst="line">
              <a:avLst/>
            </a:prstGeom>
            <a:noFill/>
            <a:ln w="38100">
              <a:solidFill>
                <a:srgbClr val="CCFFFF"/>
              </a:solidFill>
              <a:round/>
              <a:headEnd/>
              <a:tailEnd/>
            </a:ln>
            <a:effectLst/>
          </p:spPr>
          <p:txBody>
            <a:bodyPr/>
            <a:lstStyle/>
            <a:p>
              <a:endParaRPr lang="en-US"/>
            </a:p>
          </p:txBody>
        </p:sp>
        <p:sp>
          <p:nvSpPr>
            <p:cNvPr id="178881" name="Line 705"/>
            <p:cNvSpPr>
              <a:spLocks noChangeShapeType="1"/>
            </p:cNvSpPr>
            <p:nvPr/>
          </p:nvSpPr>
          <p:spPr bwMode="auto">
            <a:xfrm>
              <a:off x="3932" y="2666"/>
              <a:ext cx="54" cy="1"/>
            </a:xfrm>
            <a:prstGeom prst="line">
              <a:avLst/>
            </a:prstGeom>
            <a:noFill/>
            <a:ln w="38100">
              <a:solidFill>
                <a:srgbClr val="CCFFFF"/>
              </a:solidFill>
              <a:round/>
              <a:headEnd/>
              <a:tailEnd/>
            </a:ln>
            <a:effectLst/>
          </p:spPr>
          <p:txBody>
            <a:bodyPr/>
            <a:lstStyle/>
            <a:p>
              <a:endParaRPr lang="en-US"/>
            </a:p>
          </p:txBody>
        </p:sp>
        <p:sp>
          <p:nvSpPr>
            <p:cNvPr id="178882" name="Line 706"/>
            <p:cNvSpPr>
              <a:spLocks noChangeShapeType="1"/>
            </p:cNvSpPr>
            <p:nvPr/>
          </p:nvSpPr>
          <p:spPr bwMode="auto">
            <a:xfrm>
              <a:off x="3986" y="2666"/>
              <a:ext cx="48" cy="1"/>
            </a:xfrm>
            <a:prstGeom prst="line">
              <a:avLst/>
            </a:prstGeom>
            <a:noFill/>
            <a:ln w="38100">
              <a:solidFill>
                <a:srgbClr val="CCFFFF"/>
              </a:solidFill>
              <a:round/>
              <a:headEnd/>
              <a:tailEnd/>
            </a:ln>
            <a:effectLst/>
          </p:spPr>
          <p:txBody>
            <a:bodyPr/>
            <a:lstStyle/>
            <a:p>
              <a:endParaRPr lang="en-US"/>
            </a:p>
          </p:txBody>
        </p:sp>
        <p:sp>
          <p:nvSpPr>
            <p:cNvPr id="178883" name="Line 707"/>
            <p:cNvSpPr>
              <a:spLocks noChangeShapeType="1"/>
            </p:cNvSpPr>
            <p:nvPr/>
          </p:nvSpPr>
          <p:spPr bwMode="auto">
            <a:xfrm>
              <a:off x="4034" y="2666"/>
              <a:ext cx="54" cy="1"/>
            </a:xfrm>
            <a:prstGeom prst="line">
              <a:avLst/>
            </a:prstGeom>
            <a:noFill/>
            <a:ln w="38100">
              <a:solidFill>
                <a:srgbClr val="CCFFFF"/>
              </a:solidFill>
              <a:round/>
              <a:headEnd/>
              <a:tailEnd/>
            </a:ln>
            <a:effectLst/>
          </p:spPr>
          <p:txBody>
            <a:bodyPr/>
            <a:lstStyle/>
            <a:p>
              <a:endParaRPr lang="en-US"/>
            </a:p>
          </p:txBody>
        </p:sp>
        <p:sp>
          <p:nvSpPr>
            <p:cNvPr id="178884" name="Line 708"/>
            <p:cNvSpPr>
              <a:spLocks noChangeShapeType="1"/>
            </p:cNvSpPr>
            <p:nvPr/>
          </p:nvSpPr>
          <p:spPr bwMode="auto">
            <a:xfrm>
              <a:off x="4088" y="2666"/>
              <a:ext cx="54" cy="1"/>
            </a:xfrm>
            <a:prstGeom prst="line">
              <a:avLst/>
            </a:prstGeom>
            <a:noFill/>
            <a:ln w="38100">
              <a:solidFill>
                <a:srgbClr val="CCFFFF"/>
              </a:solidFill>
              <a:round/>
              <a:headEnd/>
              <a:tailEnd/>
            </a:ln>
            <a:effectLst/>
          </p:spPr>
          <p:txBody>
            <a:bodyPr/>
            <a:lstStyle/>
            <a:p>
              <a:endParaRPr lang="en-US"/>
            </a:p>
          </p:txBody>
        </p:sp>
        <p:sp>
          <p:nvSpPr>
            <p:cNvPr id="178885" name="Line 709"/>
            <p:cNvSpPr>
              <a:spLocks noChangeShapeType="1"/>
            </p:cNvSpPr>
            <p:nvPr/>
          </p:nvSpPr>
          <p:spPr bwMode="auto">
            <a:xfrm>
              <a:off x="4142" y="2666"/>
              <a:ext cx="54" cy="1"/>
            </a:xfrm>
            <a:prstGeom prst="line">
              <a:avLst/>
            </a:prstGeom>
            <a:noFill/>
            <a:ln w="38100">
              <a:solidFill>
                <a:srgbClr val="CCFFFF"/>
              </a:solidFill>
              <a:round/>
              <a:headEnd/>
              <a:tailEnd/>
            </a:ln>
            <a:effectLst/>
          </p:spPr>
          <p:txBody>
            <a:bodyPr/>
            <a:lstStyle/>
            <a:p>
              <a:endParaRPr lang="en-US"/>
            </a:p>
          </p:txBody>
        </p:sp>
        <p:sp>
          <p:nvSpPr>
            <p:cNvPr id="178886" name="Line 710"/>
            <p:cNvSpPr>
              <a:spLocks noChangeShapeType="1"/>
            </p:cNvSpPr>
            <p:nvPr/>
          </p:nvSpPr>
          <p:spPr bwMode="auto">
            <a:xfrm>
              <a:off x="4196" y="2666"/>
              <a:ext cx="54" cy="1"/>
            </a:xfrm>
            <a:prstGeom prst="line">
              <a:avLst/>
            </a:prstGeom>
            <a:noFill/>
            <a:ln w="38100">
              <a:solidFill>
                <a:srgbClr val="CCFFFF"/>
              </a:solidFill>
              <a:round/>
              <a:headEnd/>
              <a:tailEnd/>
            </a:ln>
            <a:effectLst/>
          </p:spPr>
          <p:txBody>
            <a:bodyPr/>
            <a:lstStyle/>
            <a:p>
              <a:endParaRPr lang="en-US"/>
            </a:p>
          </p:txBody>
        </p:sp>
        <p:sp>
          <p:nvSpPr>
            <p:cNvPr id="178887" name="Line 711"/>
            <p:cNvSpPr>
              <a:spLocks noChangeShapeType="1"/>
            </p:cNvSpPr>
            <p:nvPr/>
          </p:nvSpPr>
          <p:spPr bwMode="auto">
            <a:xfrm>
              <a:off x="4250" y="2666"/>
              <a:ext cx="54" cy="1"/>
            </a:xfrm>
            <a:prstGeom prst="line">
              <a:avLst/>
            </a:prstGeom>
            <a:noFill/>
            <a:ln w="38100">
              <a:solidFill>
                <a:srgbClr val="CCFFFF"/>
              </a:solidFill>
              <a:round/>
              <a:headEnd/>
              <a:tailEnd/>
            </a:ln>
            <a:effectLst/>
          </p:spPr>
          <p:txBody>
            <a:bodyPr/>
            <a:lstStyle/>
            <a:p>
              <a:endParaRPr lang="en-US"/>
            </a:p>
          </p:txBody>
        </p:sp>
        <p:sp>
          <p:nvSpPr>
            <p:cNvPr id="178888" name="Line 712"/>
            <p:cNvSpPr>
              <a:spLocks noChangeShapeType="1"/>
            </p:cNvSpPr>
            <p:nvPr/>
          </p:nvSpPr>
          <p:spPr bwMode="auto">
            <a:xfrm>
              <a:off x="4304" y="2666"/>
              <a:ext cx="54" cy="1"/>
            </a:xfrm>
            <a:prstGeom prst="line">
              <a:avLst/>
            </a:prstGeom>
            <a:noFill/>
            <a:ln w="38100">
              <a:solidFill>
                <a:srgbClr val="CCFFFF"/>
              </a:solidFill>
              <a:round/>
              <a:headEnd/>
              <a:tailEnd/>
            </a:ln>
            <a:effectLst/>
          </p:spPr>
          <p:txBody>
            <a:bodyPr/>
            <a:lstStyle/>
            <a:p>
              <a:endParaRPr lang="en-US"/>
            </a:p>
          </p:txBody>
        </p:sp>
        <p:sp>
          <p:nvSpPr>
            <p:cNvPr id="178889" name="Line 713"/>
            <p:cNvSpPr>
              <a:spLocks noChangeShapeType="1"/>
            </p:cNvSpPr>
            <p:nvPr/>
          </p:nvSpPr>
          <p:spPr bwMode="auto">
            <a:xfrm>
              <a:off x="4358" y="2666"/>
              <a:ext cx="48" cy="1"/>
            </a:xfrm>
            <a:prstGeom prst="line">
              <a:avLst/>
            </a:prstGeom>
            <a:noFill/>
            <a:ln w="38100">
              <a:solidFill>
                <a:srgbClr val="CCFFFF"/>
              </a:solidFill>
              <a:round/>
              <a:headEnd/>
              <a:tailEnd/>
            </a:ln>
            <a:effectLst/>
          </p:spPr>
          <p:txBody>
            <a:bodyPr/>
            <a:lstStyle/>
            <a:p>
              <a:endParaRPr lang="en-US"/>
            </a:p>
          </p:txBody>
        </p:sp>
        <p:sp>
          <p:nvSpPr>
            <p:cNvPr id="178890" name="Line 714"/>
            <p:cNvSpPr>
              <a:spLocks noChangeShapeType="1"/>
            </p:cNvSpPr>
            <p:nvPr/>
          </p:nvSpPr>
          <p:spPr bwMode="auto">
            <a:xfrm>
              <a:off x="4406" y="2666"/>
              <a:ext cx="54" cy="1"/>
            </a:xfrm>
            <a:prstGeom prst="line">
              <a:avLst/>
            </a:prstGeom>
            <a:noFill/>
            <a:ln w="38100">
              <a:solidFill>
                <a:srgbClr val="CCFFFF"/>
              </a:solidFill>
              <a:round/>
              <a:headEnd/>
              <a:tailEnd/>
            </a:ln>
            <a:effectLst/>
          </p:spPr>
          <p:txBody>
            <a:bodyPr/>
            <a:lstStyle/>
            <a:p>
              <a:endParaRPr lang="en-US"/>
            </a:p>
          </p:txBody>
        </p:sp>
        <p:sp>
          <p:nvSpPr>
            <p:cNvPr id="178891" name="Line 715"/>
            <p:cNvSpPr>
              <a:spLocks noChangeShapeType="1"/>
            </p:cNvSpPr>
            <p:nvPr/>
          </p:nvSpPr>
          <p:spPr bwMode="auto">
            <a:xfrm>
              <a:off x="4460" y="2666"/>
              <a:ext cx="54" cy="1"/>
            </a:xfrm>
            <a:prstGeom prst="line">
              <a:avLst/>
            </a:prstGeom>
            <a:noFill/>
            <a:ln w="38100">
              <a:solidFill>
                <a:srgbClr val="CCFFFF"/>
              </a:solidFill>
              <a:round/>
              <a:headEnd/>
              <a:tailEnd/>
            </a:ln>
            <a:effectLst/>
          </p:spPr>
          <p:txBody>
            <a:bodyPr/>
            <a:lstStyle/>
            <a:p>
              <a:endParaRPr lang="en-US"/>
            </a:p>
          </p:txBody>
        </p:sp>
        <p:sp>
          <p:nvSpPr>
            <p:cNvPr id="178892" name="Line 716"/>
            <p:cNvSpPr>
              <a:spLocks noChangeShapeType="1"/>
            </p:cNvSpPr>
            <p:nvPr/>
          </p:nvSpPr>
          <p:spPr bwMode="auto">
            <a:xfrm>
              <a:off x="4514" y="2666"/>
              <a:ext cx="54" cy="1"/>
            </a:xfrm>
            <a:prstGeom prst="line">
              <a:avLst/>
            </a:prstGeom>
            <a:noFill/>
            <a:ln w="38100">
              <a:solidFill>
                <a:srgbClr val="CCFFFF"/>
              </a:solidFill>
              <a:round/>
              <a:headEnd/>
              <a:tailEnd/>
            </a:ln>
            <a:effectLst/>
          </p:spPr>
          <p:txBody>
            <a:bodyPr/>
            <a:lstStyle/>
            <a:p>
              <a:endParaRPr lang="en-US"/>
            </a:p>
          </p:txBody>
        </p:sp>
        <p:sp>
          <p:nvSpPr>
            <p:cNvPr id="178893" name="Line 717"/>
            <p:cNvSpPr>
              <a:spLocks noChangeShapeType="1"/>
            </p:cNvSpPr>
            <p:nvPr/>
          </p:nvSpPr>
          <p:spPr bwMode="auto">
            <a:xfrm>
              <a:off x="4568" y="2666"/>
              <a:ext cx="54" cy="1"/>
            </a:xfrm>
            <a:prstGeom prst="line">
              <a:avLst/>
            </a:prstGeom>
            <a:noFill/>
            <a:ln w="38100">
              <a:solidFill>
                <a:srgbClr val="CCFFFF"/>
              </a:solidFill>
              <a:round/>
              <a:headEnd/>
              <a:tailEnd/>
            </a:ln>
            <a:effectLst/>
          </p:spPr>
          <p:txBody>
            <a:bodyPr/>
            <a:lstStyle/>
            <a:p>
              <a:endParaRPr lang="en-US"/>
            </a:p>
          </p:txBody>
        </p:sp>
        <p:sp>
          <p:nvSpPr>
            <p:cNvPr id="178894" name="Line 718"/>
            <p:cNvSpPr>
              <a:spLocks noChangeShapeType="1"/>
            </p:cNvSpPr>
            <p:nvPr/>
          </p:nvSpPr>
          <p:spPr bwMode="auto">
            <a:xfrm>
              <a:off x="1537" y="2102"/>
              <a:ext cx="54" cy="60"/>
            </a:xfrm>
            <a:prstGeom prst="line">
              <a:avLst/>
            </a:prstGeom>
            <a:noFill/>
            <a:ln w="38100">
              <a:solidFill>
                <a:srgbClr val="CCFFCC"/>
              </a:solidFill>
              <a:round/>
              <a:headEnd/>
              <a:tailEnd/>
            </a:ln>
            <a:effectLst/>
          </p:spPr>
          <p:txBody>
            <a:bodyPr/>
            <a:lstStyle/>
            <a:p>
              <a:endParaRPr lang="en-US"/>
            </a:p>
          </p:txBody>
        </p:sp>
        <p:sp>
          <p:nvSpPr>
            <p:cNvPr id="178895" name="Line 719"/>
            <p:cNvSpPr>
              <a:spLocks noChangeShapeType="1"/>
            </p:cNvSpPr>
            <p:nvPr/>
          </p:nvSpPr>
          <p:spPr bwMode="auto">
            <a:xfrm>
              <a:off x="1591" y="2162"/>
              <a:ext cx="54" cy="60"/>
            </a:xfrm>
            <a:prstGeom prst="line">
              <a:avLst/>
            </a:prstGeom>
            <a:noFill/>
            <a:ln w="38100">
              <a:solidFill>
                <a:srgbClr val="CCFFCC"/>
              </a:solidFill>
              <a:round/>
              <a:headEnd/>
              <a:tailEnd/>
            </a:ln>
            <a:effectLst/>
          </p:spPr>
          <p:txBody>
            <a:bodyPr/>
            <a:lstStyle/>
            <a:p>
              <a:endParaRPr lang="en-US"/>
            </a:p>
          </p:txBody>
        </p:sp>
        <p:sp>
          <p:nvSpPr>
            <p:cNvPr id="178896" name="Line 720"/>
            <p:cNvSpPr>
              <a:spLocks noChangeShapeType="1"/>
            </p:cNvSpPr>
            <p:nvPr/>
          </p:nvSpPr>
          <p:spPr bwMode="auto">
            <a:xfrm>
              <a:off x="1645" y="2222"/>
              <a:ext cx="54" cy="54"/>
            </a:xfrm>
            <a:prstGeom prst="line">
              <a:avLst/>
            </a:prstGeom>
            <a:noFill/>
            <a:ln w="38100">
              <a:solidFill>
                <a:srgbClr val="CCFFCC"/>
              </a:solidFill>
              <a:round/>
              <a:headEnd/>
              <a:tailEnd/>
            </a:ln>
            <a:effectLst/>
          </p:spPr>
          <p:txBody>
            <a:bodyPr/>
            <a:lstStyle/>
            <a:p>
              <a:endParaRPr lang="en-US"/>
            </a:p>
          </p:txBody>
        </p:sp>
        <p:sp>
          <p:nvSpPr>
            <p:cNvPr id="178897" name="Line 721"/>
            <p:cNvSpPr>
              <a:spLocks noChangeShapeType="1"/>
            </p:cNvSpPr>
            <p:nvPr/>
          </p:nvSpPr>
          <p:spPr bwMode="auto">
            <a:xfrm>
              <a:off x="1699" y="2276"/>
              <a:ext cx="54" cy="54"/>
            </a:xfrm>
            <a:prstGeom prst="line">
              <a:avLst/>
            </a:prstGeom>
            <a:noFill/>
            <a:ln w="38100">
              <a:solidFill>
                <a:srgbClr val="CCFFCC"/>
              </a:solidFill>
              <a:round/>
              <a:headEnd/>
              <a:tailEnd/>
            </a:ln>
            <a:effectLst/>
          </p:spPr>
          <p:txBody>
            <a:bodyPr/>
            <a:lstStyle/>
            <a:p>
              <a:endParaRPr lang="en-US"/>
            </a:p>
          </p:txBody>
        </p:sp>
        <p:sp>
          <p:nvSpPr>
            <p:cNvPr id="178898" name="Line 722"/>
            <p:cNvSpPr>
              <a:spLocks noChangeShapeType="1"/>
            </p:cNvSpPr>
            <p:nvPr/>
          </p:nvSpPr>
          <p:spPr bwMode="auto">
            <a:xfrm>
              <a:off x="1753" y="2330"/>
              <a:ext cx="54" cy="48"/>
            </a:xfrm>
            <a:prstGeom prst="line">
              <a:avLst/>
            </a:prstGeom>
            <a:noFill/>
            <a:ln w="38100">
              <a:solidFill>
                <a:srgbClr val="CCFFCC"/>
              </a:solidFill>
              <a:round/>
              <a:headEnd/>
              <a:tailEnd/>
            </a:ln>
            <a:effectLst/>
          </p:spPr>
          <p:txBody>
            <a:bodyPr/>
            <a:lstStyle/>
            <a:p>
              <a:endParaRPr lang="en-US"/>
            </a:p>
          </p:txBody>
        </p:sp>
        <p:sp>
          <p:nvSpPr>
            <p:cNvPr id="178899" name="Line 723"/>
            <p:cNvSpPr>
              <a:spLocks noChangeShapeType="1"/>
            </p:cNvSpPr>
            <p:nvPr/>
          </p:nvSpPr>
          <p:spPr bwMode="auto">
            <a:xfrm>
              <a:off x="1807" y="2378"/>
              <a:ext cx="48" cy="48"/>
            </a:xfrm>
            <a:prstGeom prst="line">
              <a:avLst/>
            </a:prstGeom>
            <a:noFill/>
            <a:ln w="38100">
              <a:solidFill>
                <a:srgbClr val="CCFFCC"/>
              </a:solidFill>
              <a:round/>
              <a:headEnd/>
              <a:tailEnd/>
            </a:ln>
            <a:effectLst/>
          </p:spPr>
          <p:txBody>
            <a:bodyPr/>
            <a:lstStyle/>
            <a:p>
              <a:endParaRPr lang="en-US"/>
            </a:p>
          </p:txBody>
        </p:sp>
        <p:sp>
          <p:nvSpPr>
            <p:cNvPr id="178900" name="Line 724"/>
            <p:cNvSpPr>
              <a:spLocks noChangeShapeType="1"/>
            </p:cNvSpPr>
            <p:nvPr/>
          </p:nvSpPr>
          <p:spPr bwMode="auto">
            <a:xfrm>
              <a:off x="1855" y="2426"/>
              <a:ext cx="54" cy="42"/>
            </a:xfrm>
            <a:prstGeom prst="line">
              <a:avLst/>
            </a:prstGeom>
            <a:noFill/>
            <a:ln w="38100">
              <a:solidFill>
                <a:srgbClr val="CCFFCC"/>
              </a:solidFill>
              <a:round/>
              <a:headEnd/>
              <a:tailEnd/>
            </a:ln>
            <a:effectLst/>
          </p:spPr>
          <p:txBody>
            <a:bodyPr/>
            <a:lstStyle/>
            <a:p>
              <a:endParaRPr lang="en-US"/>
            </a:p>
          </p:txBody>
        </p:sp>
        <p:sp>
          <p:nvSpPr>
            <p:cNvPr id="178901" name="Line 725"/>
            <p:cNvSpPr>
              <a:spLocks noChangeShapeType="1"/>
            </p:cNvSpPr>
            <p:nvPr/>
          </p:nvSpPr>
          <p:spPr bwMode="auto">
            <a:xfrm>
              <a:off x="1909" y="2468"/>
              <a:ext cx="54" cy="42"/>
            </a:xfrm>
            <a:prstGeom prst="line">
              <a:avLst/>
            </a:prstGeom>
            <a:noFill/>
            <a:ln w="38100">
              <a:solidFill>
                <a:srgbClr val="CCFFCC"/>
              </a:solidFill>
              <a:round/>
              <a:headEnd/>
              <a:tailEnd/>
            </a:ln>
            <a:effectLst/>
          </p:spPr>
          <p:txBody>
            <a:bodyPr/>
            <a:lstStyle/>
            <a:p>
              <a:endParaRPr lang="en-US"/>
            </a:p>
          </p:txBody>
        </p:sp>
        <p:sp>
          <p:nvSpPr>
            <p:cNvPr id="178902" name="Line 726"/>
            <p:cNvSpPr>
              <a:spLocks noChangeShapeType="1"/>
            </p:cNvSpPr>
            <p:nvPr/>
          </p:nvSpPr>
          <p:spPr bwMode="auto">
            <a:xfrm>
              <a:off x="1963" y="2510"/>
              <a:ext cx="54" cy="42"/>
            </a:xfrm>
            <a:prstGeom prst="line">
              <a:avLst/>
            </a:prstGeom>
            <a:noFill/>
            <a:ln w="38100">
              <a:solidFill>
                <a:srgbClr val="CCFFCC"/>
              </a:solidFill>
              <a:round/>
              <a:headEnd/>
              <a:tailEnd/>
            </a:ln>
            <a:effectLst/>
          </p:spPr>
          <p:txBody>
            <a:bodyPr/>
            <a:lstStyle/>
            <a:p>
              <a:endParaRPr lang="en-US"/>
            </a:p>
          </p:txBody>
        </p:sp>
        <p:sp>
          <p:nvSpPr>
            <p:cNvPr id="178903" name="Line 727"/>
            <p:cNvSpPr>
              <a:spLocks noChangeShapeType="1"/>
            </p:cNvSpPr>
            <p:nvPr/>
          </p:nvSpPr>
          <p:spPr bwMode="auto">
            <a:xfrm>
              <a:off x="2017" y="2552"/>
              <a:ext cx="54" cy="36"/>
            </a:xfrm>
            <a:prstGeom prst="line">
              <a:avLst/>
            </a:prstGeom>
            <a:noFill/>
            <a:ln w="38100">
              <a:solidFill>
                <a:srgbClr val="CCFFCC"/>
              </a:solidFill>
              <a:round/>
              <a:headEnd/>
              <a:tailEnd/>
            </a:ln>
            <a:effectLst/>
          </p:spPr>
          <p:txBody>
            <a:bodyPr/>
            <a:lstStyle/>
            <a:p>
              <a:endParaRPr lang="en-US"/>
            </a:p>
          </p:txBody>
        </p:sp>
        <p:sp>
          <p:nvSpPr>
            <p:cNvPr id="178904" name="Line 728"/>
            <p:cNvSpPr>
              <a:spLocks noChangeShapeType="1"/>
            </p:cNvSpPr>
            <p:nvPr/>
          </p:nvSpPr>
          <p:spPr bwMode="auto">
            <a:xfrm>
              <a:off x="2071" y="2588"/>
              <a:ext cx="54" cy="30"/>
            </a:xfrm>
            <a:prstGeom prst="line">
              <a:avLst/>
            </a:prstGeom>
            <a:noFill/>
            <a:ln w="38100">
              <a:solidFill>
                <a:srgbClr val="CCFFCC"/>
              </a:solidFill>
              <a:round/>
              <a:headEnd/>
              <a:tailEnd/>
            </a:ln>
            <a:effectLst/>
          </p:spPr>
          <p:txBody>
            <a:bodyPr/>
            <a:lstStyle/>
            <a:p>
              <a:endParaRPr lang="en-US"/>
            </a:p>
          </p:txBody>
        </p:sp>
        <p:sp>
          <p:nvSpPr>
            <p:cNvPr id="178905" name="Line 729"/>
            <p:cNvSpPr>
              <a:spLocks noChangeShapeType="1"/>
            </p:cNvSpPr>
            <p:nvPr/>
          </p:nvSpPr>
          <p:spPr bwMode="auto">
            <a:xfrm>
              <a:off x="2125" y="2618"/>
              <a:ext cx="54" cy="30"/>
            </a:xfrm>
            <a:prstGeom prst="line">
              <a:avLst/>
            </a:prstGeom>
            <a:noFill/>
            <a:ln w="38100">
              <a:solidFill>
                <a:srgbClr val="CCFFCC"/>
              </a:solidFill>
              <a:round/>
              <a:headEnd/>
              <a:tailEnd/>
            </a:ln>
            <a:effectLst/>
          </p:spPr>
          <p:txBody>
            <a:bodyPr/>
            <a:lstStyle/>
            <a:p>
              <a:endParaRPr lang="en-US"/>
            </a:p>
          </p:txBody>
        </p:sp>
        <p:sp>
          <p:nvSpPr>
            <p:cNvPr id="178906" name="Line 730"/>
            <p:cNvSpPr>
              <a:spLocks noChangeShapeType="1"/>
            </p:cNvSpPr>
            <p:nvPr/>
          </p:nvSpPr>
          <p:spPr bwMode="auto">
            <a:xfrm>
              <a:off x="2179" y="2648"/>
              <a:ext cx="48" cy="30"/>
            </a:xfrm>
            <a:prstGeom prst="line">
              <a:avLst/>
            </a:prstGeom>
            <a:noFill/>
            <a:ln w="38100">
              <a:solidFill>
                <a:srgbClr val="CCFFCC"/>
              </a:solidFill>
              <a:round/>
              <a:headEnd/>
              <a:tailEnd/>
            </a:ln>
            <a:effectLst/>
          </p:spPr>
          <p:txBody>
            <a:bodyPr/>
            <a:lstStyle/>
            <a:p>
              <a:endParaRPr lang="en-US"/>
            </a:p>
          </p:txBody>
        </p:sp>
        <p:sp>
          <p:nvSpPr>
            <p:cNvPr id="178907" name="Line 731"/>
            <p:cNvSpPr>
              <a:spLocks noChangeShapeType="1"/>
            </p:cNvSpPr>
            <p:nvPr/>
          </p:nvSpPr>
          <p:spPr bwMode="auto">
            <a:xfrm>
              <a:off x="2227" y="2678"/>
              <a:ext cx="54" cy="25"/>
            </a:xfrm>
            <a:prstGeom prst="line">
              <a:avLst/>
            </a:prstGeom>
            <a:noFill/>
            <a:ln w="38100">
              <a:solidFill>
                <a:srgbClr val="CCFFCC"/>
              </a:solidFill>
              <a:round/>
              <a:headEnd/>
              <a:tailEnd/>
            </a:ln>
            <a:effectLst/>
          </p:spPr>
          <p:txBody>
            <a:bodyPr/>
            <a:lstStyle/>
            <a:p>
              <a:endParaRPr lang="en-US"/>
            </a:p>
          </p:txBody>
        </p:sp>
        <p:sp>
          <p:nvSpPr>
            <p:cNvPr id="178908" name="Line 732"/>
            <p:cNvSpPr>
              <a:spLocks noChangeShapeType="1"/>
            </p:cNvSpPr>
            <p:nvPr/>
          </p:nvSpPr>
          <p:spPr bwMode="auto">
            <a:xfrm>
              <a:off x="2281" y="2703"/>
              <a:ext cx="54" cy="24"/>
            </a:xfrm>
            <a:prstGeom prst="line">
              <a:avLst/>
            </a:prstGeom>
            <a:noFill/>
            <a:ln w="38100">
              <a:solidFill>
                <a:srgbClr val="CCFFCC"/>
              </a:solidFill>
              <a:round/>
              <a:headEnd/>
              <a:tailEnd/>
            </a:ln>
            <a:effectLst/>
          </p:spPr>
          <p:txBody>
            <a:bodyPr/>
            <a:lstStyle/>
            <a:p>
              <a:endParaRPr lang="en-US"/>
            </a:p>
          </p:txBody>
        </p:sp>
        <p:sp>
          <p:nvSpPr>
            <p:cNvPr id="178909" name="Line 733"/>
            <p:cNvSpPr>
              <a:spLocks noChangeShapeType="1"/>
            </p:cNvSpPr>
            <p:nvPr/>
          </p:nvSpPr>
          <p:spPr bwMode="auto">
            <a:xfrm>
              <a:off x="2335" y="2727"/>
              <a:ext cx="54" cy="18"/>
            </a:xfrm>
            <a:prstGeom prst="line">
              <a:avLst/>
            </a:prstGeom>
            <a:noFill/>
            <a:ln w="38100">
              <a:solidFill>
                <a:srgbClr val="CCFFCC"/>
              </a:solidFill>
              <a:round/>
              <a:headEnd/>
              <a:tailEnd/>
            </a:ln>
            <a:effectLst/>
          </p:spPr>
          <p:txBody>
            <a:bodyPr/>
            <a:lstStyle/>
            <a:p>
              <a:endParaRPr lang="en-US"/>
            </a:p>
          </p:txBody>
        </p:sp>
        <p:sp>
          <p:nvSpPr>
            <p:cNvPr id="178910" name="Line 734"/>
            <p:cNvSpPr>
              <a:spLocks noChangeShapeType="1"/>
            </p:cNvSpPr>
            <p:nvPr/>
          </p:nvSpPr>
          <p:spPr bwMode="auto">
            <a:xfrm>
              <a:off x="2389" y="2745"/>
              <a:ext cx="54" cy="18"/>
            </a:xfrm>
            <a:prstGeom prst="line">
              <a:avLst/>
            </a:prstGeom>
            <a:noFill/>
            <a:ln w="38100">
              <a:solidFill>
                <a:srgbClr val="CCFFCC"/>
              </a:solidFill>
              <a:round/>
              <a:headEnd/>
              <a:tailEnd/>
            </a:ln>
            <a:effectLst/>
          </p:spPr>
          <p:txBody>
            <a:bodyPr/>
            <a:lstStyle/>
            <a:p>
              <a:endParaRPr lang="en-US"/>
            </a:p>
          </p:txBody>
        </p:sp>
        <p:sp>
          <p:nvSpPr>
            <p:cNvPr id="178911" name="Line 735"/>
            <p:cNvSpPr>
              <a:spLocks noChangeShapeType="1"/>
            </p:cNvSpPr>
            <p:nvPr/>
          </p:nvSpPr>
          <p:spPr bwMode="auto">
            <a:xfrm>
              <a:off x="2443" y="2763"/>
              <a:ext cx="54" cy="18"/>
            </a:xfrm>
            <a:prstGeom prst="line">
              <a:avLst/>
            </a:prstGeom>
            <a:noFill/>
            <a:ln w="38100">
              <a:solidFill>
                <a:srgbClr val="CCFFCC"/>
              </a:solidFill>
              <a:round/>
              <a:headEnd/>
              <a:tailEnd/>
            </a:ln>
            <a:effectLst/>
          </p:spPr>
          <p:txBody>
            <a:bodyPr/>
            <a:lstStyle/>
            <a:p>
              <a:endParaRPr lang="en-US"/>
            </a:p>
          </p:txBody>
        </p:sp>
        <p:sp>
          <p:nvSpPr>
            <p:cNvPr id="178912" name="Line 736"/>
            <p:cNvSpPr>
              <a:spLocks noChangeShapeType="1"/>
            </p:cNvSpPr>
            <p:nvPr/>
          </p:nvSpPr>
          <p:spPr bwMode="auto">
            <a:xfrm>
              <a:off x="2497" y="2781"/>
              <a:ext cx="54" cy="12"/>
            </a:xfrm>
            <a:prstGeom prst="line">
              <a:avLst/>
            </a:prstGeom>
            <a:noFill/>
            <a:ln w="38100">
              <a:solidFill>
                <a:srgbClr val="CCFFCC"/>
              </a:solidFill>
              <a:round/>
              <a:headEnd/>
              <a:tailEnd/>
            </a:ln>
            <a:effectLst/>
          </p:spPr>
          <p:txBody>
            <a:bodyPr/>
            <a:lstStyle/>
            <a:p>
              <a:endParaRPr lang="en-US"/>
            </a:p>
          </p:txBody>
        </p:sp>
        <p:sp>
          <p:nvSpPr>
            <p:cNvPr id="178913" name="Line 737"/>
            <p:cNvSpPr>
              <a:spLocks noChangeShapeType="1"/>
            </p:cNvSpPr>
            <p:nvPr/>
          </p:nvSpPr>
          <p:spPr bwMode="auto">
            <a:xfrm>
              <a:off x="2551" y="2793"/>
              <a:ext cx="48" cy="12"/>
            </a:xfrm>
            <a:prstGeom prst="line">
              <a:avLst/>
            </a:prstGeom>
            <a:noFill/>
            <a:ln w="38100">
              <a:solidFill>
                <a:srgbClr val="CCFFCC"/>
              </a:solidFill>
              <a:round/>
              <a:headEnd/>
              <a:tailEnd/>
            </a:ln>
            <a:effectLst/>
          </p:spPr>
          <p:txBody>
            <a:bodyPr/>
            <a:lstStyle/>
            <a:p>
              <a:endParaRPr lang="en-US"/>
            </a:p>
          </p:txBody>
        </p:sp>
        <p:sp>
          <p:nvSpPr>
            <p:cNvPr id="178914" name="Line 738"/>
            <p:cNvSpPr>
              <a:spLocks noChangeShapeType="1"/>
            </p:cNvSpPr>
            <p:nvPr/>
          </p:nvSpPr>
          <p:spPr bwMode="auto">
            <a:xfrm>
              <a:off x="2599" y="2805"/>
              <a:ext cx="54" cy="12"/>
            </a:xfrm>
            <a:prstGeom prst="line">
              <a:avLst/>
            </a:prstGeom>
            <a:noFill/>
            <a:ln w="38100">
              <a:solidFill>
                <a:srgbClr val="CCFFCC"/>
              </a:solidFill>
              <a:round/>
              <a:headEnd/>
              <a:tailEnd/>
            </a:ln>
            <a:effectLst/>
          </p:spPr>
          <p:txBody>
            <a:bodyPr/>
            <a:lstStyle/>
            <a:p>
              <a:endParaRPr lang="en-US"/>
            </a:p>
          </p:txBody>
        </p:sp>
        <p:sp>
          <p:nvSpPr>
            <p:cNvPr id="178915" name="Line 739"/>
            <p:cNvSpPr>
              <a:spLocks noChangeShapeType="1"/>
            </p:cNvSpPr>
            <p:nvPr/>
          </p:nvSpPr>
          <p:spPr bwMode="auto">
            <a:xfrm>
              <a:off x="2653" y="2817"/>
              <a:ext cx="54" cy="12"/>
            </a:xfrm>
            <a:prstGeom prst="line">
              <a:avLst/>
            </a:prstGeom>
            <a:noFill/>
            <a:ln w="38100">
              <a:solidFill>
                <a:srgbClr val="CCFFCC"/>
              </a:solidFill>
              <a:round/>
              <a:headEnd/>
              <a:tailEnd/>
            </a:ln>
            <a:effectLst/>
          </p:spPr>
          <p:txBody>
            <a:bodyPr/>
            <a:lstStyle/>
            <a:p>
              <a:endParaRPr lang="en-US"/>
            </a:p>
          </p:txBody>
        </p:sp>
        <p:sp>
          <p:nvSpPr>
            <p:cNvPr id="178916" name="Line 740"/>
            <p:cNvSpPr>
              <a:spLocks noChangeShapeType="1"/>
            </p:cNvSpPr>
            <p:nvPr/>
          </p:nvSpPr>
          <p:spPr bwMode="auto">
            <a:xfrm>
              <a:off x="2707" y="2829"/>
              <a:ext cx="54" cy="6"/>
            </a:xfrm>
            <a:prstGeom prst="line">
              <a:avLst/>
            </a:prstGeom>
            <a:noFill/>
            <a:ln w="38100">
              <a:solidFill>
                <a:srgbClr val="CCFFCC"/>
              </a:solidFill>
              <a:round/>
              <a:headEnd/>
              <a:tailEnd/>
            </a:ln>
            <a:effectLst/>
          </p:spPr>
          <p:txBody>
            <a:bodyPr/>
            <a:lstStyle/>
            <a:p>
              <a:endParaRPr lang="en-US"/>
            </a:p>
          </p:txBody>
        </p:sp>
        <p:sp>
          <p:nvSpPr>
            <p:cNvPr id="178917" name="Line 741"/>
            <p:cNvSpPr>
              <a:spLocks noChangeShapeType="1"/>
            </p:cNvSpPr>
            <p:nvPr/>
          </p:nvSpPr>
          <p:spPr bwMode="auto">
            <a:xfrm>
              <a:off x="2761" y="2835"/>
              <a:ext cx="54" cy="6"/>
            </a:xfrm>
            <a:prstGeom prst="line">
              <a:avLst/>
            </a:prstGeom>
            <a:noFill/>
            <a:ln w="38100">
              <a:solidFill>
                <a:srgbClr val="CCFFCC"/>
              </a:solidFill>
              <a:round/>
              <a:headEnd/>
              <a:tailEnd/>
            </a:ln>
            <a:effectLst/>
          </p:spPr>
          <p:txBody>
            <a:bodyPr/>
            <a:lstStyle/>
            <a:p>
              <a:endParaRPr lang="en-US"/>
            </a:p>
          </p:txBody>
        </p:sp>
        <p:sp>
          <p:nvSpPr>
            <p:cNvPr id="178918" name="Line 742"/>
            <p:cNvSpPr>
              <a:spLocks noChangeShapeType="1"/>
            </p:cNvSpPr>
            <p:nvPr/>
          </p:nvSpPr>
          <p:spPr bwMode="auto">
            <a:xfrm>
              <a:off x="2815" y="2841"/>
              <a:ext cx="54" cy="6"/>
            </a:xfrm>
            <a:prstGeom prst="line">
              <a:avLst/>
            </a:prstGeom>
            <a:noFill/>
            <a:ln w="38100">
              <a:solidFill>
                <a:srgbClr val="CCFFCC"/>
              </a:solidFill>
              <a:round/>
              <a:headEnd/>
              <a:tailEnd/>
            </a:ln>
            <a:effectLst/>
          </p:spPr>
          <p:txBody>
            <a:bodyPr/>
            <a:lstStyle/>
            <a:p>
              <a:endParaRPr lang="en-US"/>
            </a:p>
          </p:txBody>
        </p:sp>
        <p:sp>
          <p:nvSpPr>
            <p:cNvPr id="178919" name="Line 743"/>
            <p:cNvSpPr>
              <a:spLocks noChangeShapeType="1"/>
            </p:cNvSpPr>
            <p:nvPr/>
          </p:nvSpPr>
          <p:spPr bwMode="auto">
            <a:xfrm>
              <a:off x="2869" y="2847"/>
              <a:ext cx="55" cy="6"/>
            </a:xfrm>
            <a:prstGeom prst="line">
              <a:avLst/>
            </a:prstGeom>
            <a:noFill/>
            <a:ln w="38100">
              <a:solidFill>
                <a:srgbClr val="CCFFCC"/>
              </a:solidFill>
              <a:round/>
              <a:headEnd/>
              <a:tailEnd/>
            </a:ln>
            <a:effectLst/>
          </p:spPr>
          <p:txBody>
            <a:bodyPr/>
            <a:lstStyle/>
            <a:p>
              <a:endParaRPr lang="en-US"/>
            </a:p>
          </p:txBody>
        </p:sp>
        <p:sp>
          <p:nvSpPr>
            <p:cNvPr id="178920" name="Line 744"/>
            <p:cNvSpPr>
              <a:spLocks noChangeShapeType="1"/>
            </p:cNvSpPr>
            <p:nvPr/>
          </p:nvSpPr>
          <p:spPr bwMode="auto">
            <a:xfrm>
              <a:off x="2924" y="2853"/>
              <a:ext cx="48" cy="6"/>
            </a:xfrm>
            <a:prstGeom prst="line">
              <a:avLst/>
            </a:prstGeom>
            <a:noFill/>
            <a:ln w="38100">
              <a:solidFill>
                <a:srgbClr val="CCFFCC"/>
              </a:solidFill>
              <a:round/>
              <a:headEnd/>
              <a:tailEnd/>
            </a:ln>
            <a:effectLst/>
          </p:spPr>
          <p:txBody>
            <a:bodyPr/>
            <a:lstStyle/>
            <a:p>
              <a:endParaRPr lang="en-US"/>
            </a:p>
          </p:txBody>
        </p:sp>
        <p:sp>
          <p:nvSpPr>
            <p:cNvPr id="178921" name="Line 745"/>
            <p:cNvSpPr>
              <a:spLocks noChangeShapeType="1"/>
            </p:cNvSpPr>
            <p:nvPr/>
          </p:nvSpPr>
          <p:spPr bwMode="auto">
            <a:xfrm>
              <a:off x="2972" y="2859"/>
              <a:ext cx="54" cy="6"/>
            </a:xfrm>
            <a:prstGeom prst="line">
              <a:avLst/>
            </a:prstGeom>
            <a:noFill/>
            <a:ln w="38100">
              <a:solidFill>
                <a:srgbClr val="CCFFCC"/>
              </a:solidFill>
              <a:round/>
              <a:headEnd/>
              <a:tailEnd/>
            </a:ln>
            <a:effectLst/>
          </p:spPr>
          <p:txBody>
            <a:bodyPr/>
            <a:lstStyle/>
            <a:p>
              <a:endParaRPr lang="en-US"/>
            </a:p>
          </p:txBody>
        </p:sp>
        <p:sp>
          <p:nvSpPr>
            <p:cNvPr id="178922" name="Line 746"/>
            <p:cNvSpPr>
              <a:spLocks noChangeShapeType="1"/>
            </p:cNvSpPr>
            <p:nvPr/>
          </p:nvSpPr>
          <p:spPr bwMode="auto">
            <a:xfrm>
              <a:off x="3026" y="2865"/>
              <a:ext cx="54" cy="1"/>
            </a:xfrm>
            <a:prstGeom prst="line">
              <a:avLst/>
            </a:prstGeom>
            <a:noFill/>
            <a:ln w="38100">
              <a:solidFill>
                <a:srgbClr val="CCFFCC"/>
              </a:solidFill>
              <a:round/>
              <a:headEnd/>
              <a:tailEnd/>
            </a:ln>
            <a:effectLst/>
          </p:spPr>
          <p:txBody>
            <a:bodyPr/>
            <a:lstStyle/>
            <a:p>
              <a:endParaRPr lang="en-US"/>
            </a:p>
          </p:txBody>
        </p:sp>
        <p:sp>
          <p:nvSpPr>
            <p:cNvPr id="178923" name="Freeform 747"/>
            <p:cNvSpPr>
              <a:spLocks/>
            </p:cNvSpPr>
            <p:nvPr/>
          </p:nvSpPr>
          <p:spPr bwMode="auto">
            <a:xfrm>
              <a:off x="3080" y="2865"/>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CCFFCC"/>
              </a:solidFill>
              <a:prstDash val="solid"/>
              <a:round/>
              <a:headEnd/>
              <a:tailEnd/>
            </a:ln>
            <a:effectLst/>
          </p:spPr>
          <p:txBody>
            <a:bodyPr/>
            <a:lstStyle/>
            <a:p>
              <a:endParaRPr lang="en-US"/>
            </a:p>
          </p:txBody>
        </p:sp>
        <p:sp>
          <p:nvSpPr>
            <p:cNvPr id="178924" name="Line 748"/>
            <p:cNvSpPr>
              <a:spLocks noChangeShapeType="1"/>
            </p:cNvSpPr>
            <p:nvPr/>
          </p:nvSpPr>
          <p:spPr bwMode="auto">
            <a:xfrm>
              <a:off x="3134" y="2871"/>
              <a:ext cx="54" cy="1"/>
            </a:xfrm>
            <a:prstGeom prst="line">
              <a:avLst/>
            </a:prstGeom>
            <a:noFill/>
            <a:ln w="38100">
              <a:solidFill>
                <a:srgbClr val="CCFFCC"/>
              </a:solidFill>
              <a:round/>
              <a:headEnd/>
              <a:tailEnd/>
            </a:ln>
            <a:effectLst/>
          </p:spPr>
          <p:txBody>
            <a:bodyPr/>
            <a:lstStyle/>
            <a:p>
              <a:endParaRPr lang="en-US"/>
            </a:p>
          </p:txBody>
        </p:sp>
        <p:sp>
          <p:nvSpPr>
            <p:cNvPr id="178925" name="Freeform 749"/>
            <p:cNvSpPr>
              <a:spLocks/>
            </p:cNvSpPr>
            <p:nvPr/>
          </p:nvSpPr>
          <p:spPr bwMode="auto">
            <a:xfrm>
              <a:off x="3188" y="2871"/>
              <a:ext cx="54" cy="6"/>
            </a:xfrm>
            <a:custGeom>
              <a:avLst/>
              <a:gdLst/>
              <a:ahLst/>
              <a:cxnLst>
                <a:cxn ang="0">
                  <a:pos x="0" y="0"/>
                </a:cxn>
                <a:cxn ang="0">
                  <a:pos x="30" y="0"/>
                </a:cxn>
                <a:cxn ang="0">
                  <a:pos x="54" y="6"/>
                </a:cxn>
              </a:cxnLst>
              <a:rect l="0" t="0" r="r" b="b"/>
              <a:pathLst>
                <a:path w="54" h="6">
                  <a:moveTo>
                    <a:pt x="0" y="0"/>
                  </a:moveTo>
                  <a:lnTo>
                    <a:pt x="30" y="0"/>
                  </a:lnTo>
                  <a:lnTo>
                    <a:pt x="54" y="6"/>
                  </a:lnTo>
                </a:path>
              </a:pathLst>
            </a:custGeom>
            <a:noFill/>
            <a:ln w="38100" cmpd="sng">
              <a:solidFill>
                <a:srgbClr val="CCFFCC"/>
              </a:solidFill>
              <a:prstDash val="solid"/>
              <a:round/>
              <a:headEnd/>
              <a:tailEnd/>
            </a:ln>
            <a:effectLst/>
          </p:spPr>
          <p:txBody>
            <a:bodyPr/>
            <a:lstStyle/>
            <a:p>
              <a:endParaRPr lang="en-US"/>
            </a:p>
          </p:txBody>
        </p:sp>
        <p:sp>
          <p:nvSpPr>
            <p:cNvPr id="178926" name="Line 750"/>
            <p:cNvSpPr>
              <a:spLocks noChangeShapeType="1"/>
            </p:cNvSpPr>
            <p:nvPr/>
          </p:nvSpPr>
          <p:spPr bwMode="auto">
            <a:xfrm>
              <a:off x="3242" y="2877"/>
              <a:ext cx="48" cy="1"/>
            </a:xfrm>
            <a:prstGeom prst="line">
              <a:avLst/>
            </a:prstGeom>
            <a:noFill/>
            <a:ln w="38100">
              <a:solidFill>
                <a:srgbClr val="CCFFCC"/>
              </a:solidFill>
              <a:round/>
              <a:headEnd/>
              <a:tailEnd/>
            </a:ln>
            <a:effectLst/>
          </p:spPr>
          <p:txBody>
            <a:bodyPr/>
            <a:lstStyle/>
            <a:p>
              <a:endParaRPr lang="en-US"/>
            </a:p>
          </p:txBody>
        </p:sp>
        <p:sp>
          <p:nvSpPr>
            <p:cNvPr id="178927" name="Line 751"/>
            <p:cNvSpPr>
              <a:spLocks noChangeShapeType="1"/>
            </p:cNvSpPr>
            <p:nvPr/>
          </p:nvSpPr>
          <p:spPr bwMode="auto">
            <a:xfrm>
              <a:off x="3290" y="2877"/>
              <a:ext cx="54" cy="1"/>
            </a:xfrm>
            <a:prstGeom prst="line">
              <a:avLst/>
            </a:prstGeom>
            <a:noFill/>
            <a:ln w="38100">
              <a:solidFill>
                <a:srgbClr val="CCFFCC"/>
              </a:solidFill>
              <a:round/>
              <a:headEnd/>
              <a:tailEnd/>
            </a:ln>
            <a:effectLst/>
          </p:spPr>
          <p:txBody>
            <a:bodyPr/>
            <a:lstStyle/>
            <a:p>
              <a:endParaRPr lang="en-US"/>
            </a:p>
          </p:txBody>
        </p:sp>
        <p:sp>
          <p:nvSpPr>
            <p:cNvPr id="178928" name="Line 752"/>
            <p:cNvSpPr>
              <a:spLocks noChangeShapeType="1"/>
            </p:cNvSpPr>
            <p:nvPr/>
          </p:nvSpPr>
          <p:spPr bwMode="auto">
            <a:xfrm>
              <a:off x="3344" y="2877"/>
              <a:ext cx="54" cy="1"/>
            </a:xfrm>
            <a:prstGeom prst="line">
              <a:avLst/>
            </a:prstGeom>
            <a:noFill/>
            <a:ln w="38100">
              <a:solidFill>
                <a:srgbClr val="CCFFCC"/>
              </a:solidFill>
              <a:round/>
              <a:headEnd/>
              <a:tailEnd/>
            </a:ln>
            <a:effectLst/>
          </p:spPr>
          <p:txBody>
            <a:bodyPr/>
            <a:lstStyle/>
            <a:p>
              <a:endParaRPr lang="en-US"/>
            </a:p>
          </p:txBody>
        </p:sp>
        <p:sp>
          <p:nvSpPr>
            <p:cNvPr id="178929" name="Freeform 753"/>
            <p:cNvSpPr>
              <a:spLocks/>
            </p:cNvSpPr>
            <p:nvPr/>
          </p:nvSpPr>
          <p:spPr bwMode="auto">
            <a:xfrm>
              <a:off x="3398" y="2877"/>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CCFFCC"/>
              </a:solidFill>
              <a:prstDash val="solid"/>
              <a:round/>
              <a:headEnd/>
              <a:tailEnd/>
            </a:ln>
            <a:effectLst/>
          </p:spPr>
          <p:txBody>
            <a:bodyPr/>
            <a:lstStyle/>
            <a:p>
              <a:endParaRPr lang="en-US"/>
            </a:p>
          </p:txBody>
        </p:sp>
        <p:sp>
          <p:nvSpPr>
            <p:cNvPr id="178930" name="Line 754"/>
            <p:cNvSpPr>
              <a:spLocks noChangeShapeType="1"/>
            </p:cNvSpPr>
            <p:nvPr/>
          </p:nvSpPr>
          <p:spPr bwMode="auto">
            <a:xfrm>
              <a:off x="3452" y="2883"/>
              <a:ext cx="54" cy="1"/>
            </a:xfrm>
            <a:prstGeom prst="line">
              <a:avLst/>
            </a:prstGeom>
            <a:noFill/>
            <a:ln w="38100">
              <a:solidFill>
                <a:srgbClr val="CCFFCC"/>
              </a:solidFill>
              <a:round/>
              <a:headEnd/>
              <a:tailEnd/>
            </a:ln>
            <a:effectLst/>
          </p:spPr>
          <p:txBody>
            <a:bodyPr/>
            <a:lstStyle/>
            <a:p>
              <a:endParaRPr lang="en-US"/>
            </a:p>
          </p:txBody>
        </p:sp>
        <p:sp>
          <p:nvSpPr>
            <p:cNvPr id="178931" name="Line 755"/>
            <p:cNvSpPr>
              <a:spLocks noChangeShapeType="1"/>
            </p:cNvSpPr>
            <p:nvPr/>
          </p:nvSpPr>
          <p:spPr bwMode="auto">
            <a:xfrm>
              <a:off x="3506" y="2883"/>
              <a:ext cx="54" cy="1"/>
            </a:xfrm>
            <a:prstGeom prst="line">
              <a:avLst/>
            </a:prstGeom>
            <a:noFill/>
            <a:ln w="38100">
              <a:solidFill>
                <a:srgbClr val="CCFFCC"/>
              </a:solidFill>
              <a:round/>
              <a:headEnd/>
              <a:tailEnd/>
            </a:ln>
            <a:effectLst/>
          </p:spPr>
          <p:txBody>
            <a:bodyPr/>
            <a:lstStyle/>
            <a:p>
              <a:endParaRPr lang="en-US"/>
            </a:p>
          </p:txBody>
        </p:sp>
        <p:sp>
          <p:nvSpPr>
            <p:cNvPr id="178932" name="Line 756"/>
            <p:cNvSpPr>
              <a:spLocks noChangeShapeType="1"/>
            </p:cNvSpPr>
            <p:nvPr/>
          </p:nvSpPr>
          <p:spPr bwMode="auto">
            <a:xfrm>
              <a:off x="3560" y="2883"/>
              <a:ext cx="54" cy="1"/>
            </a:xfrm>
            <a:prstGeom prst="line">
              <a:avLst/>
            </a:prstGeom>
            <a:noFill/>
            <a:ln w="38100">
              <a:solidFill>
                <a:srgbClr val="CCFFCC"/>
              </a:solidFill>
              <a:round/>
              <a:headEnd/>
              <a:tailEnd/>
            </a:ln>
            <a:effectLst/>
          </p:spPr>
          <p:txBody>
            <a:bodyPr/>
            <a:lstStyle/>
            <a:p>
              <a:endParaRPr lang="en-US"/>
            </a:p>
          </p:txBody>
        </p:sp>
        <p:sp>
          <p:nvSpPr>
            <p:cNvPr id="178933" name="Line 757"/>
            <p:cNvSpPr>
              <a:spLocks noChangeShapeType="1"/>
            </p:cNvSpPr>
            <p:nvPr/>
          </p:nvSpPr>
          <p:spPr bwMode="auto">
            <a:xfrm>
              <a:off x="3614" y="2883"/>
              <a:ext cx="48" cy="1"/>
            </a:xfrm>
            <a:prstGeom prst="line">
              <a:avLst/>
            </a:prstGeom>
            <a:noFill/>
            <a:ln w="38100">
              <a:solidFill>
                <a:srgbClr val="CCFFCC"/>
              </a:solidFill>
              <a:round/>
              <a:headEnd/>
              <a:tailEnd/>
            </a:ln>
            <a:effectLst/>
          </p:spPr>
          <p:txBody>
            <a:bodyPr/>
            <a:lstStyle/>
            <a:p>
              <a:endParaRPr lang="en-US"/>
            </a:p>
          </p:txBody>
        </p:sp>
        <p:sp>
          <p:nvSpPr>
            <p:cNvPr id="178934" name="Line 758"/>
            <p:cNvSpPr>
              <a:spLocks noChangeShapeType="1"/>
            </p:cNvSpPr>
            <p:nvPr/>
          </p:nvSpPr>
          <p:spPr bwMode="auto">
            <a:xfrm>
              <a:off x="3662" y="2883"/>
              <a:ext cx="54" cy="1"/>
            </a:xfrm>
            <a:prstGeom prst="line">
              <a:avLst/>
            </a:prstGeom>
            <a:noFill/>
            <a:ln w="38100">
              <a:solidFill>
                <a:srgbClr val="CCFFCC"/>
              </a:solidFill>
              <a:round/>
              <a:headEnd/>
              <a:tailEnd/>
            </a:ln>
            <a:effectLst/>
          </p:spPr>
          <p:txBody>
            <a:bodyPr/>
            <a:lstStyle/>
            <a:p>
              <a:endParaRPr lang="en-US"/>
            </a:p>
          </p:txBody>
        </p:sp>
        <p:sp>
          <p:nvSpPr>
            <p:cNvPr id="178935" name="Line 759"/>
            <p:cNvSpPr>
              <a:spLocks noChangeShapeType="1"/>
            </p:cNvSpPr>
            <p:nvPr/>
          </p:nvSpPr>
          <p:spPr bwMode="auto">
            <a:xfrm>
              <a:off x="3716" y="2883"/>
              <a:ext cx="54" cy="1"/>
            </a:xfrm>
            <a:prstGeom prst="line">
              <a:avLst/>
            </a:prstGeom>
            <a:noFill/>
            <a:ln w="38100">
              <a:solidFill>
                <a:srgbClr val="CCFFCC"/>
              </a:solidFill>
              <a:round/>
              <a:headEnd/>
              <a:tailEnd/>
            </a:ln>
            <a:effectLst/>
          </p:spPr>
          <p:txBody>
            <a:bodyPr/>
            <a:lstStyle/>
            <a:p>
              <a:endParaRPr lang="en-US"/>
            </a:p>
          </p:txBody>
        </p:sp>
        <p:sp>
          <p:nvSpPr>
            <p:cNvPr id="178936" name="Line 760"/>
            <p:cNvSpPr>
              <a:spLocks noChangeShapeType="1"/>
            </p:cNvSpPr>
            <p:nvPr/>
          </p:nvSpPr>
          <p:spPr bwMode="auto">
            <a:xfrm>
              <a:off x="3770" y="2883"/>
              <a:ext cx="54" cy="1"/>
            </a:xfrm>
            <a:prstGeom prst="line">
              <a:avLst/>
            </a:prstGeom>
            <a:noFill/>
            <a:ln w="38100">
              <a:solidFill>
                <a:srgbClr val="CCFFCC"/>
              </a:solidFill>
              <a:round/>
              <a:headEnd/>
              <a:tailEnd/>
            </a:ln>
            <a:effectLst/>
          </p:spPr>
          <p:txBody>
            <a:bodyPr/>
            <a:lstStyle/>
            <a:p>
              <a:endParaRPr lang="en-US"/>
            </a:p>
          </p:txBody>
        </p:sp>
        <p:sp>
          <p:nvSpPr>
            <p:cNvPr id="178937" name="Line 761"/>
            <p:cNvSpPr>
              <a:spLocks noChangeShapeType="1"/>
            </p:cNvSpPr>
            <p:nvPr/>
          </p:nvSpPr>
          <p:spPr bwMode="auto">
            <a:xfrm>
              <a:off x="3824" y="2883"/>
              <a:ext cx="54" cy="1"/>
            </a:xfrm>
            <a:prstGeom prst="line">
              <a:avLst/>
            </a:prstGeom>
            <a:noFill/>
            <a:ln w="38100">
              <a:solidFill>
                <a:srgbClr val="CCFFCC"/>
              </a:solidFill>
              <a:round/>
              <a:headEnd/>
              <a:tailEnd/>
            </a:ln>
            <a:effectLst/>
          </p:spPr>
          <p:txBody>
            <a:bodyPr/>
            <a:lstStyle/>
            <a:p>
              <a:endParaRPr lang="en-US"/>
            </a:p>
          </p:txBody>
        </p:sp>
        <p:sp>
          <p:nvSpPr>
            <p:cNvPr id="178938" name="Line 762"/>
            <p:cNvSpPr>
              <a:spLocks noChangeShapeType="1"/>
            </p:cNvSpPr>
            <p:nvPr/>
          </p:nvSpPr>
          <p:spPr bwMode="auto">
            <a:xfrm>
              <a:off x="3878" y="2883"/>
              <a:ext cx="54" cy="1"/>
            </a:xfrm>
            <a:prstGeom prst="line">
              <a:avLst/>
            </a:prstGeom>
            <a:noFill/>
            <a:ln w="38100">
              <a:solidFill>
                <a:srgbClr val="CCFFCC"/>
              </a:solidFill>
              <a:round/>
              <a:headEnd/>
              <a:tailEnd/>
            </a:ln>
            <a:effectLst/>
          </p:spPr>
          <p:txBody>
            <a:bodyPr/>
            <a:lstStyle/>
            <a:p>
              <a:endParaRPr lang="en-US"/>
            </a:p>
          </p:txBody>
        </p:sp>
        <p:sp>
          <p:nvSpPr>
            <p:cNvPr id="178939" name="Freeform 763"/>
            <p:cNvSpPr>
              <a:spLocks/>
            </p:cNvSpPr>
            <p:nvPr/>
          </p:nvSpPr>
          <p:spPr bwMode="auto">
            <a:xfrm>
              <a:off x="3932" y="2883"/>
              <a:ext cx="54" cy="6"/>
            </a:xfrm>
            <a:custGeom>
              <a:avLst/>
              <a:gdLst/>
              <a:ahLst/>
              <a:cxnLst>
                <a:cxn ang="0">
                  <a:pos x="0" y="0"/>
                </a:cxn>
                <a:cxn ang="0">
                  <a:pos x="30" y="0"/>
                </a:cxn>
                <a:cxn ang="0">
                  <a:pos x="54" y="6"/>
                </a:cxn>
              </a:cxnLst>
              <a:rect l="0" t="0" r="r" b="b"/>
              <a:pathLst>
                <a:path w="54" h="6">
                  <a:moveTo>
                    <a:pt x="0" y="0"/>
                  </a:moveTo>
                  <a:lnTo>
                    <a:pt x="30" y="0"/>
                  </a:lnTo>
                  <a:lnTo>
                    <a:pt x="54" y="6"/>
                  </a:lnTo>
                </a:path>
              </a:pathLst>
            </a:custGeom>
            <a:noFill/>
            <a:ln w="38100" cmpd="sng">
              <a:solidFill>
                <a:srgbClr val="CCFFCC"/>
              </a:solidFill>
              <a:prstDash val="solid"/>
              <a:round/>
              <a:headEnd/>
              <a:tailEnd/>
            </a:ln>
            <a:effectLst/>
          </p:spPr>
          <p:txBody>
            <a:bodyPr/>
            <a:lstStyle/>
            <a:p>
              <a:endParaRPr lang="en-US"/>
            </a:p>
          </p:txBody>
        </p:sp>
        <p:sp>
          <p:nvSpPr>
            <p:cNvPr id="178940" name="Line 764"/>
            <p:cNvSpPr>
              <a:spLocks noChangeShapeType="1"/>
            </p:cNvSpPr>
            <p:nvPr/>
          </p:nvSpPr>
          <p:spPr bwMode="auto">
            <a:xfrm>
              <a:off x="3986" y="2889"/>
              <a:ext cx="48" cy="1"/>
            </a:xfrm>
            <a:prstGeom prst="line">
              <a:avLst/>
            </a:prstGeom>
            <a:noFill/>
            <a:ln w="38100">
              <a:solidFill>
                <a:srgbClr val="CCFFCC"/>
              </a:solidFill>
              <a:round/>
              <a:headEnd/>
              <a:tailEnd/>
            </a:ln>
            <a:effectLst/>
          </p:spPr>
          <p:txBody>
            <a:bodyPr/>
            <a:lstStyle/>
            <a:p>
              <a:endParaRPr lang="en-US"/>
            </a:p>
          </p:txBody>
        </p:sp>
        <p:sp>
          <p:nvSpPr>
            <p:cNvPr id="178941" name="Line 765"/>
            <p:cNvSpPr>
              <a:spLocks noChangeShapeType="1"/>
            </p:cNvSpPr>
            <p:nvPr/>
          </p:nvSpPr>
          <p:spPr bwMode="auto">
            <a:xfrm>
              <a:off x="4034" y="2889"/>
              <a:ext cx="54" cy="1"/>
            </a:xfrm>
            <a:prstGeom prst="line">
              <a:avLst/>
            </a:prstGeom>
            <a:noFill/>
            <a:ln w="38100">
              <a:solidFill>
                <a:srgbClr val="CCFFCC"/>
              </a:solidFill>
              <a:round/>
              <a:headEnd/>
              <a:tailEnd/>
            </a:ln>
            <a:effectLst/>
          </p:spPr>
          <p:txBody>
            <a:bodyPr/>
            <a:lstStyle/>
            <a:p>
              <a:endParaRPr lang="en-US"/>
            </a:p>
          </p:txBody>
        </p:sp>
        <p:sp>
          <p:nvSpPr>
            <p:cNvPr id="178942" name="Line 766"/>
            <p:cNvSpPr>
              <a:spLocks noChangeShapeType="1"/>
            </p:cNvSpPr>
            <p:nvPr/>
          </p:nvSpPr>
          <p:spPr bwMode="auto">
            <a:xfrm>
              <a:off x="4088" y="2889"/>
              <a:ext cx="54" cy="1"/>
            </a:xfrm>
            <a:prstGeom prst="line">
              <a:avLst/>
            </a:prstGeom>
            <a:noFill/>
            <a:ln w="38100">
              <a:solidFill>
                <a:srgbClr val="CCFFCC"/>
              </a:solidFill>
              <a:round/>
              <a:headEnd/>
              <a:tailEnd/>
            </a:ln>
            <a:effectLst/>
          </p:spPr>
          <p:txBody>
            <a:bodyPr/>
            <a:lstStyle/>
            <a:p>
              <a:endParaRPr lang="en-US"/>
            </a:p>
          </p:txBody>
        </p:sp>
        <p:sp>
          <p:nvSpPr>
            <p:cNvPr id="178943" name="Line 767"/>
            <p:cNvSpPr>
              <a:spLocks noChangeShapeType="1"/>
            </p:cNvSpPr>
            <p:nvPr/>
          </p:nvSpPr>
          <p:spPr bwMode="auto">
            <a:xfrm>
              <a:off x="4142" y="2889"/>
              <a:ext cx="54" cy="1"/>
            </a:xfrm>
            <a:prstGeom prst="line">
              <a:avLst/>
            </a:prstGeom>
            <a:noFill/>
            <a:ln w="38100">
              <a:solidFill>
                <a:srgbClr val="CCFFCC"/>
              </a:solidFill>
              <a:round/>
              <a:headEnd/>
              <a:tailEnd/>
            </a:ln>
            <a:effectLst/>
          </p:spPr>
          <p:txBody>
            <a:bodyPr/>
            <a:lstStyle/>
            <a:p>
              <a:endParaRPr lang="en-US"/>
            </a:p>
          </p:txBody>
        </p:sp>
        <p:sp>
          <p:nvSpPr>
            <p:cNvPr id="178944" name="Line 768"/>
            <p:cNvSpPr>
              <a:spLocks noChangeShapeType="1"/>
            </p:cNvSpPr>
            <p:nvPr/>
          </p:nvSpPr>
          <p:spPr bwMode="auto">
            <a:xfrm>
              <a:off x="4196" y="2889"/>
              <a:ext cx="54" cy="1"/>
            </a:xfrm>
            <a:prstGeom prst="line">
              <a:avLst/>
            </a:prstGeom>
            <a:noFill/>
            <a:ln w="38100">
              <a:solidFill>
                <a:srgbClr val="CCFFCC"/>
              </a:solidFill>
              <a:round/>
              <a:headEnd/>
              <a:tailEnd/>
            </a:ln>
            <a:effectLst/>
          </p:spPr>
          <p:txBody>
            <a:bodyPr/>
            <a:lstStyle/>
            <a:p>
              <a:endParaRPr lang="en-US"/>
            </a:p>
          </p:txBody>
        </p:sp>
        <p:sp>
          <p:nvSpPr>
            <p:cNvPr id="178945" name="Line 769"/>
            <p:cNvSpPr>
              <a:spLocks noChangeShapeType="1"/>
            </p:cNvSpPr>
            <p:nvPr/>
          </p:nvSpPr>
          <p:spPr bwMode="auto">
            <a:xfrm>
              <a:off x="4250" y="2889"/>
              <a:ext cx="54" cy="1"/>
            </a:xfrm>
            <a:prstGeom prst="line">
              <a:avLst/>
            </a:prstGeom>
            <a:noFill/>
            <a:ln w="38100">
              <a:solidFill>
                <a:srgbClr val="CCFFCC"/>
              </a:solidFill>
              <a:round/>
              <a:headEnd/>
              <a:tailEnd/>
            </a:ln>
            <a:effectLst/>
          </p:spPr>
          <p:txBody>
            <a:bodyPr/>
            <a:lstStyle/>
            <a:p>
              <a:endParaRPr lang="en-US"/>
            </a:p>
          </p:txBody>
        </p:sp>
        <p:sp>
          <p:nvSpPr>
            <p:cNvPr id="178946" name="Line 770"/>
            <p:cNvSpPr>
              <a:spLocks noChangeShapeType="1"/>
            </p:cNvSpPr>
            <p:nvPr/>
          </p:nvSpPr>
          <p:spPr bwMode="auto">
            <a:xfrm>
              <a:off x="4304" y="2889"/>
              <a:ext cx="54" cy="1"/>
            </a:xfrm>
            <a:prstGeom prst="line">
              <a:avLst/>
            </a:prstGeom>
            <a:noFill/>
            <a:ln w="38100">
              <a:solidFill>
                <a:srgbClr val="CCFFCC"/>
              </a:solidFill>
              <a:round/>
              <a:headEnd/>
              <a:tailEnd/>
            </a:ln>
            <a:effectLst/>
          </p:spPr>
          <p:txBody>
            <a:bodyPr/>
            <a:lstStyle/>
            <a:p>
              <a:endParaRPr lang="en-US"/>
            </a:p>
          </p:txBody>
        </p:sp>
        <p:sp>
          <p:nvSpPr>
            <p:cNvPr id="178947" name="Line 771"/>
            <p:cNvSpPr>
              <a:spLocks noChangeShapeType="1"/>
            </p:cNvSpPr>
            <p:nvPr/>
          </p:nvSpPr>
          <p:spPr bwMode="auto">
            <a:xfrm>
              <a:off x="4358" y="2889"/>
              <a:ext cx="48" cy="1"/>
            </a:xfrm>
            <a:prstGeom prst="line">
              <a:avLst/>
            </a:prstGeom>
            <a:noFill/>
            <a:ln w="38100">
              <a:solidFill>
                <a:srgbClr val="CCFFCC"/>
              </a:solidFill>
              <a:round/>
              <a:headEnd/>
              <a:tailEnd/>
            </a:ln>
            <a:effectLst/>
          </p:spPr>
          <p:txBody>
            <a:bodyPr/>
            <a:lstStyle/>
            <a:p>
              <a:endParaRPr lang="en-US"/>
            </a:p>
          </p:txBody>
        </p:sp>
        <p:sp>
          <p:nvSpPr>
            <p:cNvPr id="178948" name="Line 772"/>
            <p:cNvSpPr>
              <a:spLocks noChangeShapeType="1"/>
            </p:cNvSpPr>
            <p:nvPr/>
          </p:nvSpPr>
          <p:spPr bwMode="auto">
            <a:xfrm>
              <a:off x="4406" y="2889"/>
              <a:ext cx="54" cy="1"/>
            </a:xfrm>
            <a:prstGeom prst="line">
              <a:avLst/>
            </a:prstGeom>
            <a:noFill/>
            <a:ln w="38100">
              <a:solidFill>
                <a:srgbClr val="CCFFCC"/>
              </a:solidFill>
              <a:round/>
              <a:headEnd/>
              <a:tailEnd/>
            </a:ln>
            <a:effectLst/>
          </p:spPr>
          <p:txBody>
            <a:bodyPr/>
            <a:lstStyle/>
            <a:p>
              <a:endParaRPr lang="en-US"/>
            </a:p>
          </p:txBody>
        </p:sp>
        <p:sp>
          <p:nvSpPr>
            <p:cNvPr id="178949" name="Line 773"/>
            <p:cNvSpPr>
              <a:spLocks noChangeShapeType="1"/>
            </p:cNvSpPr>
            <p:nvPr/>
          </p:nvSpPr>
          <p:spPr bwMode="auto">
            <a:xfrm>
              <a:off x="4460" y="2889"/>
              <a:ext cx="54" cy="1"/>
            </a:xfrm>
            <a:prstGeom prst="line">
              <a:avLst/>
            </a:prstGeom>
            <a:noFill/>
            <a:ln w="38100">
              <a:solidFill>
                <a:srgbClr val="CCFFCC"/>
              </a:solidFill>
              <a:round/>
              <a:headEnd/>
              <a:tailEnd/>
            </a:ln>
            <a:effectLst/>
          </p:spPr>
          <p:txBody>
            <a:bodyPr/>
            <a:lstStyle/>
            <a:p>
              <a:endParaRPr lang="en-US"/>
            </a:p>
          </p:txBody>
        </p:sp>
        <p:sp>
          <p:nvSpPr>
            <p:cNvPr id="178950" name="Line 774"/>
            <p:cNvSpPr>
              <a:spLocks noChangeShapeType="1"/>
            </p:cNvSpPr>
            <p:nvPr/>
          </p:nvSpPr>
          <p:spPr bwMode="auto">
            <a:xfrm>
              <a:off x="4514" y="2889"/>
              <a:ext cx="54" cy="1"/>
            </a:xfrm>
            <a:prstGeom prst="line">
              <a:avLst/>
            </a:prstGeom>
            <a:noFill/>
            <a:ln w="38100">
              <a:solidFill>
                <a:srgbClr val="CCFFCC"/>
              </a:solidFill>
              <a:round/>
              <a:headEnd/>
              <a:tailEnd/>
            </a:ln>
            <a:effectLst/>
          </p:spPr>
          <p:txBody>
            <a:bodyPr/>
            <a:lstStyle/>
            <a:p>
              <a:endParaRPr lang="en-US"/>
            </a:p>
          </p:txBody>
        </p:sp>
        <p:sp>
          <p:nvSpPr>
            <p:cNvPr id="178951" name="Line 775"/>
            <p:cNvSpPr>
              <a:spLocks noChangeShapeType="1"/>
            </p:cNvSpPr>
            <p:nvPr/>
          </p:nvSpPr>
          <p:spPr bwMode="auto">
            <a:xfrm>
              <a:off x="4568" y="2889"/>
              <a:ext cx="54" cy="1"/>
            </a:xfrm>
            <a:prstGeom prst="line">
              <a:avLst/>
            </a:prstGeom>
            <a:noFill/>
            <a:ln w="38100">
              <a:solidFill>
                <a:srgbClr val="CCFFCC"/>
              </a:solidFill>
              <a:round/>
              <a:headEnd/>
              <a:tailEnd/>
            </a:ln>
            <a:effectLst/>
          </p:spPr>
          <p:txBody>
            <a:bodyPr/>
            <a:lstStyle/>
            <a:p>
              <a:endParaRPr lang="en-US"/>
            </a:p>
          </p:txBody>
        </p:sp>
        <p:sp>
          <p:nvSpPr>
            <p:cNvPr id="178952" name="Line 776"/>
            <p:cNvSpPr>
              <a:spLocks noChangeShapeType="1"/>
            </p:cNvSpPr>
            <p:nvPr/>
          </p:nvSpPr>
          <p:spPr bwMode="auto">
            <a:xfrm>
              <a:off x="1537" y="2126"/>
              <a:ext cx="54" cy="66"/>
            </a:xfrm>
            <a:prstGeom prst="line">
              <a:avLst/>
            </a:prstGeom>
            <a:noFill/>
            <a:ln w="38100">
              <a:solidFill>
                <a:srgbClr val="FFFF99"/>
              </a:solidFill>
              <a:round/>
              <a:headEnd/>
              <a:tailEnd/>
            </a:ln>
            <a:effectLst/>
          </p:spPr>
          <p:txBody>
            <a:bodyPr/>
            <a:lstStyle/>
            <a:p>
              <a:endParaRPr lang="en-US"/>
            </a:p>
          </p:txBody>
        </p:sp>
        <p:sp>
          <p:nvSpPr>
            <p:cNvPr id="178953" name="Line 777"/>
            <p:cNvSpPr>
              <a:spLocks noChangeShapeType="1"/>
            </p:cNvSpPr>
            <p:nvPr/>
          </p:nvSpPr>
          <p:spPr bwMode="auto">
            <a:xfrm>
              <a:off x="1591" y="2192"/>
              <a:ext cx="54" cy="60"/>
            </a:xfrm>
            <a:prstGeom prst="line">
              <a:avLst/>
            </a:prstGeom>
            <a:noFill/>
            <a:ln w="38100">
              <a:solidFill>
                <a:srgbClr val="FFFF99"/>
              </a:solidFill>
              <a:round/>
              <a:headEnd/>
              <a:tailEnd/>
            </a:ln>
            <a:effectLst/>
          </p:spPr>
          <p:txBody>
            <a:bodyPr/>
            <a:lstStyle/>
            <a:p>
              <a:endParaRPr lang="en-US"/>
            </a:p>
          </p:txBody>
        </p:sp>
        <p:sp>
          <p:nvSpPr>
            <p:cNvPr id="178954" name="Line 778"/>
            <p:cNvSpPr>
              <a:spLocks noChangeShapeType="1"/>
            </p:cNvSpPr>
            <p:nvPr/>
          </p:nvSpPr>
          <p:spPr bwMode="auto">
            <a:xfrm>
              <a:off x="1645" y="2252"/>
              <a:ext cx="54" cy="60"/>
            </a:xfrm>
            <a:prstGeom prst="line">
              <a:avLst/>
            </a:prstGeom>
            <a:noFill/>
            <a:ln w="38100">
              <a:solidFill>
                <a:srgbClr val="FFFF99"/>
              </a:solidFill>
              <a:round/>
              <a:headEnd/>
              <a:tailEnd/>
            </a:ln>
            <a:effectLst/>
          </p:spPr>
          <p:txBody>
            <a:bodyPr/>
            <a:lstStyle/>
            <a:p>
              <a:endParaRPr lang="en-US"/>
            </a:p>
          </p:txBody>
        </p:sp>
        <p:sp>
          <p:nvSpPr>
            <p:cNvPr id="178955" name="Line 779"/>
            <p:cNvSpPr>
              <a:spLocks noChangeShapeType="1"/>
            </p:cNvSpPr>
            <p:nvPr/>
          </p:nvSpPr>
          <p:spPr bwMode="auto">
            <a:xfrm>
              <a:off x="1699" y="2312"/>
              <a:ext cx="54" cy="54"/>
            </a:xfrm>
            <a:prstGeom prst="line">
              <a:avLst/>
            </a:prstGeom>
            <a:noFill/>
            <a:ln w="38100">
              <a:solidFill>
                <a:srgbClr val="FFFF99"/>
              </a:solidFill>
              <a:round/>
              <a:headEnd/>
              <a:tailEnd/>
            </a:ln>
            <a:effectLst/>
          </p:spPr>
          <p:txBody>
            <a:bodyPr/>
            <a:lstStyle/>
            <a:p>
              <a:endParaRPr lang="en-US"/>
            </a:p>
          </p:txBody>
        </p:sp>
        <p:sp>
          <p:nvSpPr>
            <p:cNvPr id="178956" name="Freeform 780"/>
            <p:cNvSpPr>
              <a:spLocks/>
            </p:cNvSpPr>
            <p:nvPr/>
          </p:nvSpPr>
          <p:spPr bwMode="auto">
            <a:xfrm>
              <a:off x="1753" y="2366"/>
              <a:ext cx="54" cy="60"/>
            </a:xfrm>
            <a:custGeom>
              <a:avLst/>
              <a:gdLst/>
              <a:ahLst/>
              <a:cxnLst>
                <a:cxn ang="0">
                  <a:pos x="0" y="0"/>
                </a:cxn>
                <a:cxn ang="0">
                  <a:pos x="30" y="30"/>
                </a:cxn>
                <a:cxn ang="0">
                  <a:pos x="54" y="60"/>
                </a:cxn>
              </a:cxnLst>
              <a:rect l="0" t="0" r="r" b="b"/>
              <a:pathLst>
                <a:path w="54" h="60">
                  <a:moveTo>
                    <a:pt x="0" y="0"/>
                  </a:moveTo>
                  <a:lnTo>
                    <a:pt x="30" y="30"/>
                  </a:lnTo>
                  <a:lnTo>
                    <a:pt x="54" y="60"/>
                  </a:lnTo>
                </a:path>
              </a:pathLst>
            </a:custGeom>
            <a:noFill/>
            <a:ln w="38100" cmpd="sng">
              <a:solidFill>
                <a:srgbClr val="FFFF99"/>
              </a:solidFill>
              <a:prstDash val="solid"/>
              <a:round/>
              <a:headEnd/>
              <a:tailEnd/>
            </a:ln>
            <a:effectLst/>
          </p:spPr>
          <p:txBody>
            <a:bodyPr/>
            <a:lstStyle/>
            <a:p>
              <a:endParaRPr lang="en-US"/>
            </a:p>
          </p:txBody>
        </p:sp>
        <p:sp>
          <p:nvSpPr>
            <p:cNvPr id="178957" name="Freeform 781"/>
            <p:cNvSpPr>
              <a:spLocks/>
            </p:cNvSpPr>
            <p:nvPr/>
          </p:nvSpPr>
          <p:spPr bwMode="auto">
            <a:xfrm>
              <a:off x="1807" y="2426"/>
              <a:ext cx="48" cy="48"/>
            </a:xfrm>
            <a:custGeom>
              <a:avLst/>
              <a:gdLst/>
              <a:ahLst/>
              <a:cxnLst>
                <a:cxn ang="0">
                  <a:pos x="0" y="0"/>
                </a:cxn>
                <a:cxn ang="0">
                  <a:pos x="24" y="24"/>
                </a:cxn>
                <a:cxn ang="0">
                  <a:pos x="48" y="48"/>
                </a:cxn>
              </a:cxnLst>
              <a:rect l="0" t="0" r="r" b="b"/>
              <a:pathLst>
                <a:path w="48" h="48">
                  <a:moveTo>
                    <a:pt x="0" y="0"/>
                  </a:moveTo>
                  <a:lnTo>
                    <a:pt x="24" y="24"/>
                  </a:lnTo>
                  <a:lnTo>
                    <a:pt x="48" y="48"/>
                  </a:lnTo>
                </a:path>
              </a:pathLst>
            </a:custGeom>
            <a:noFill/>
            <a:ln w="38100" cmpd="sng">
              <a:solidFill>
                <a:srgbClr val="FFFF99"/>
              </a:solidFill>
              <a:prstDash val="solid"/>
              <a:round/>
              <a:headEnd/>
              <a:tailEnd/>
            </a:ln>
            <a:effectLst/>
          </p:spPr>
          <p:txBody>
            <a:bodyPr/>
            <a:lstStyle/>
            <a:p>
              <a:endParaRPr lang="en-US"/>
            </a:p>
          </p:txBody>
        </p:sp>
        <p:sp>
          <p:nvSpPr>
            <p:cNvPr id="178958" name="Freeform 782"/>
            <p:cNvSpPr>
              <a:spLocks/>
            </p:cNvSpPr>
            <p:nvPr/>
          </p:nvSpPr>
          <p:spPr bwMode="auto">
            <a:xfrm>
              <a:off x="1855" y="2474"/>
              <a:ext cx="54" cy="54"/>
            </a:xfrm>
            <a:custGeom>
              <a:avLst/>
              <a:gdLst/>
              <a:ahLst/>
              <a:cxnLst>
                <a:cxn ang="0">
                  <a:pos x="0" y="0"/>
                </a:cxn>
                <a:cxn ang="0">
                  <a:pos x="24" y="30"/>
                </a:cxn>
                <a:cxn ang="0">
                  <a:pos x="54" y="54"/>
                </a:cxn>
              </a:cxnLst>
              <a:rect l="0" t="0" r="r" b="b"/>
              <a:pathLst>
                <a:path w="54" h="54">
                  <a:moveTo>
                    <a:pt x="0" y="0"/>
                  </a:moveTo>
                  <a:lnTo>
                    <a:pt x="24" y="30"/>
                  </a:lnTo>
                  <a:lnTo>
                    <a:pt x="54" y="54"/>
                  </a:lnTo>
                </a:path>
              </a:pathLst>
            </a:custGeom>
            <a:noFill/>
            <a:ln w="38100" cmpd="sng">
              <a:solidFill>
                <a:srgbClr val="FFFF99"/>
              </a:solidFill>
              <a:prstDash val="solid"/>
              <a:round/>
              <a:headEnd/>
              <a:tailEnd/>
            </a:ln>
            <a:effectLst/>
          </p:spPr>
          <p:txBody>
            <a:bodyPr/>
            <a:lstStyle/>
            <a:p>
              <a:endParaRPr lang="en-US"/>
            </a:p>
          </p:txBody>
        </p:sp>
        <p:sp>
          <p:nvSpPr>
            <p:cNvPr id="178959" name="Freeform 783"/>
            <p:cNvSpPr>
              <a:spLocks/>
            </p:cNvSpPr>
            <p:nvPr/>
          </p:nvSpPr>
          <p:spPr bwMode="auto">
            <a:xfrm>
              <a:off x="1909" y="2528"/>
              <a:ext cx="54" cy="42"/>
            </a:xfrm>
            <a:custGeom>
              <a:avLst/>
              <a:gdLst/>
              <a:ahLst/>
              <a:cxnLst>
                <a:cxn ang="0">
                  <a:pos x="0" y="0"/>
                </a:cxn>
                <a:cxn ang="0">
                  <a:pos x="24" y="24"/>
                </a:cxn>
                <a:cxn ang="0">
                  <a:pos x="54" y="42"/>
                </a:cxn>
              </a:cxnLst>
              <a:rect l="0" t="0" r="r" b="b"/>
              <a:pathLst>
                <a:path w="54" h="42">
                  <a:moveTo>
                    <a:pt x="0" y="0"/>
                  </a:moveTo>
                  <a:lnTo>
                    <a:pt x="24" y="24"/>
                  </a:lnTo>
                  <a:lnTo>
                    <a:pt x="54" y="42"/>
                  </a:lnTo>
                </a:path>
              </a:pathLst>
            </a:custGeom>
            <a:noFill/>
            <a:ln w="38100" cmpd="sng">
              <a:solidFill>
                <a:srgbClr val="FFFF99"/>
              </a:solidFill>
              <a:prstDash val="solid"/>
              <a:round/>
              <a:headEnd/>
              <a:tailEnd/>
            </a:ln>
            <a:effectLst/>
          </p:spPr>
          <p:txBody>
            <a:bodyPr/>
            <a:lstStyle/>
            <a:p>
              <a:endParaRPr lang="en-US"/>
            </a:p>
          </p:txBody>
        </p:sp>
        <p:sp>
          <p:nvSpPr>
            <p:cNvPr id="178960" name="Line 784"/>
            <p:cNvSpPr>
              <a:spLocks noChangeShapeType="1"/>
            </p:cNvSpPr>
            <p:nvPr/>
          </p:nvSpPr>
          <p:spPr bwMode="auto">
            <a:xfrm>
              <a:off x="1963" y="2570"/>
              <a:ext cx="54" cy="48"/>
            </a:xfrm>
            <a:prstGeom prst="line">
              <a:avLst/>
            </a:prstGeom>
            <a:noFill/>
            <a:ln w="38100">
              <a:solidFill>
                <a:srgbClr val="FFFF99"/>
              </a:solidFill>
              <a:round/>
              <a:headEnd/>
              <a:tailEnd/>
            </a:ln>
            <a:effectLst/>
          </p:spPr>
          <p:txBody>
            <a:bodyPr/>
            <a:lstStyle/>
            <a:p>
              <a:endParaRPr lang="en-US"/>
            </a:p>
          </p:txBody>
        </p:sp>
        <p:sp>
          <p:nvSpPr>
            <p:cNvPr id="178961" name="Line 785"/>
            <p:cNvSpPr>
              <a:spLocks noChangeShapeType="1"/>
            </p:cNvSpPr>
            <p:nvPr/>
          </p:nvSpPr>
          <p:spPr bwMode="auto">
            <a:xfrm>
              <a:off x="2017" y="2618"/>
              <a:ext cx="54" cy="42"/>
            </a:xfrm>
            <a:prstGeom prst="line">
              <a:avLst/>
            </a:prstGeom>
            <a:noFill/>
            <a:ln w="38100">
              <a:solidFill>
                <a:srgbClr val="FFFF99"/>
              </a:solidFill>
              <a:round/>
              <a:headEnd/>
              <a:tailEnd/>
            </a:ln>
            <a:effectLst/>
          </p:spPr>
          <p:txBody>
            <a:bodyPr/>
            <a:lstStyle/>
            <a:p>
              <a:endParaRPr lang="en-US"/>
            </a:p>
          </p:txBody>
        </p:sp>
        <p:sp>
          <p:nvSpPr>
            <p:cNvPr id="178962" name="Line 786"/>
            <p:cNvSpPr>
              <a:spLocks noChangeShapeType="1"/>
            </p:cNvSpPr>
            <p:nvPr/>
          </p:nvSpPr>
          <p:spPr bwMode="auto">
            <a:xfrm>
              <a:off x="2071" y="2660"/>
              <a:ext cx="54" cy="43"/>
            </a:xfrm>
            <a:prstGeom prst="line">
              <a:avLst/>
            </a:prstGeom>
            <a:noFill/>
            <a:ln w="38100">
              <a:solidFill>
                <a:srgbClr val="FFFF99"/>
              </a:solidFill>
              <a:round/>
              <a:headEnd/>
              <a:tailEnd/>
            </a:ln>
            <a:effectLst/>
          </p:spPr>
          <p:txBody>
            <a:bodyPr/>
            <a:lstStyle/>
            <a:p>
              <a:endParaRPr lang="en-US"/>
            </a:p>
          </p:txBody>
        </p:sp>
        <p:sp>
          <p:nvSpPr>
            <p:cNvPr id="178963" name="Line 787"/>
            <p:cNvSpPr>
              <a:spLocks noChangeShapeType="1"/>
            </p:cNvSpPr>
            <p:nvPr/>
          </p:nvSpPr>
          <p:spPr bwMode="auto">
            <a:xfrm>
              <a:off x="2125" y="2703"/>
              <a:ext cx="54" cy="36"/>
            </a:xfrm>
            <a:prstGeom prst="line">
              <a:avLst/>
            </a:prstGeom>
            <a:noFill/>
            <a:ln w="38100">
              <a:solidFill>
                <a:srgbClr val="FFFF99"/>
              </a:solidFill>
              <a:round/>
              <a:headEnd/>
              <a:tailEnd/>
            </a:ln>
            <a:effectLst/>
          </p:spPr>
          <p:txBody>
            <a:bodyPr/>
            <a:lstStyle/>
            <a:p>
              <a:endParaRPr lang="en-US"/>
            </a:p>
          </p:txBody>
        </p:sp>
        <p:sp>
          <p:nvSpPr>
            <p:cNvPr id="178964" name="Line 788"/>
            <p:cNvSpPr>
              <a:spLocks noChangeShapeType="1"/>
            </p:cNvSpPr>
            <p:nvPr/>
          </p:nvSpPr>
          <p:spPr bwMode="auto">
            <a:xfrm>
              <a:off x="2179" y="2739"/>
              <a:ext cx="48" cy="36"/>
            </a:xfrm>
            <a:prstGeom prst="line">
              <a:avLst/>
            </a:prstGeom>
            <a:noFill/>
            <a:ln w="38100">
              <a:solidFill>
                <a:srgbClr val="FFFF99"/>
              </a:solidFill>
              <a:round/>
              <a:headEnd/>
              <a:tailEnd/>
            </a:ln>
            <a:effectLst/>
          </p:spPr>
          <p:txBody>
            <a:bodyPr/>
            <a:lstStyle/>
            <a:p>
              <a:endParaRPr lang="en-US"/>
            </a:p>
          </p:txBody>
        </p:sp>
        <p:sp>
          <p:nvSpPr>
            <p:cNvPr id="178965" name="Line 789"/>
            <p:cNvSpPr>
              <a:spLocks noChangeShapeType="1"/>
            </p:cNvSpPr>
            <p:nvPr/>
          </p:nvSpPr>
          <p:spPr bwMode="auto">
            <a:xfrm>
              <a:off x="2227" y="2775"/>
              <a:ext cx="54" cy="36"/>
            </a:xfrm>
            <a:prstGeom prst="line">
              <a:avLst/>
            </a:prstGeom>
            <a:noFill/>
            <a:ln w="38100">
              <a:solidFill>
                <a:srgbClr val="FFFF99"/>
              </a:solidFill>
              <a:round/>
              <a:headEnd/>
              <a:tailEnd/>
            </a:ln>
            <a:effectLst/>
          </p:spPr>
          <p:txBody>
            <a:bodyPr/>
            <a:lstStyle/>
            <a:p>
              <a:endParaRPr lang="en-US"/>
            </a:p>
          </p:txBody>
        </p:sp>
        <p:sp>
          <p:nvSpPr>
            <p:cNvPr id="178966" name="Line 790"/>
            <p:cNvSpPr>
              <a:spLocks noChangeShapeType="1"/>
            </p:cNvSpPr>
            <p:nvPr/>
          </p:nvSpPr>
          <p:spPr bwMode="auto">
            <a:xfrm>
              <a:off x="2281" y="2811"/>
              <a:ext cx="54" cy="30"/>
            </a:xfrm>
            <a:prstGeom prst="line">
              <a:avLst/>
            </a:prstGeom>
            <a:noFill/>
            <a:ln w="38100">
              <a:solidFill>
                <a:srgbClr val="FFFF99"/>
              </a:solidFill>
              <a:round/>
              <a:headEnd/>
              <a:tailEnd/>
            </a:ln>
            <a:effectLst/>
          </p:spPr>
          <p:txBody>
            <a:bodyPr/>
            <a:lstStyle/>
            <a:p>
              <a:endParaRPr lang="en-US"/>
            </a:p>
          </p:txBody>
        </p:sp>
        <p:sp>
          <p:nvSpPr>
            <p:cNvPr id="178967" name="Line 791"/>
            <p:cNvSpPr>
              <a:spLocks noChangeShapeType="1"/>
            </p:cNvSpPr>
            <p:nvPr/>
          </p:nvSpPr>
          <p:spPr bwMode="auto">
            <a:xfrm>
              <a:off x="2335" y="2841"/>
              <a:ext cx="54" cy="24"/>
            </a:xfrm>
            <a:prstGeom prst="line">
              <a:avLst/>
            </a:prstGeom>
            <a:noFill/>
            <a:ln w="38100">
              <a:solidFill>
                <a:srgbClr val="FFFF99"/>
              </a:solidFill>
              <a:round/>
              <a:headEnd/>
              <a:tailEnd/>
            </a:ln>
            <a:effectLst/>
          </p:spPr>
          <p:txBody>
            <a:bodyPr/>
            <a:lstStyle/>
            <a:p>
              <a:endParaRPr lang="en-US"/>
            </a:p>
          </p:txBody>
        </p:sp>
        <p:sp>
          <p:nvSpPr>
            <p:cNvPr id="178968" name="Freeform 792"/>
            <p:cNvSpPr>
              <a:spLocks/>
            </p:cNvSpPr>
            <p:nvPr/>
          </p:nvSpPr>
          <p:spPr bwMode="auto">
            <a:xfrm>
              <a:off x="2389" y="2865"/>
              <a:ext cx="54" cy="30"/>
            </a:xfrm>
            <a:custGeom>
              <a:avLst/>
              <a:gdLst/>
              <a:ahLst/>
              <a:cxnLst>
                <a:cxn ang="0">
                  <a:pos x="0" y="0"/>
                </a:cxn>
                <a:cxn ang="0">
                  <a:pos x="24" y="18"/>
                </a:cxn>
                <a:cxn ang="0">
                  <a:pos x="54" y="30"/>
                </a:cxn>
              </a:cxnLst>
              <a:rect l="0" t="0" r="r" b="b"/>
              <a:pathLst>
                <a:path w="54" h="30">
                  <a:moveTo>
                    <a:pt x="0" y="0"/>
                  </a:moveTo>
                  <a:lnTo>
                    <a:pt x="24" y="18"/>
                  </a:lnTo>
                  <a:lnTo>
                    <a:pt x="54" y="30"/>
                  </a:lnTo>
                </a:path>
              </a:pathLst>
            </a:custGeom>
            <a:noFill/>
            <a:ln w="38100" cmpd="sng">
              <a:solidFill>
                <a:srgbClr val="FFFF99"/>
              </a:solidFill>
              <a:prstDash val="solid"/>
              <a:round/>
              <a:headEnd/>
              <a:tailEnd/>
            </a:ln>
            <a:effectLst/>
          </p:spPr>
          <p:txBody>
            <a:bodyPr/>
            <a:lstStyle/>
            <a:p>
              <a:endParaRPr lang="en-US"/>
            </a:p>
          </p:txBody>
        </p:sp>
        <p:sp>
          <p:nvSpPr>
            <p:cNvPr id="178969" name="Freeform 793"/>
            <p:cNvSpPr>
              <a:spLocks/>
            </p:cNvSpPr>
            <p:nvPr/>
          </p:nvSpPr>
          <p:spPr bwMode="auto">
            <a:xfrm>
              <a:off x="2443" y="2895"/>
              <a:ext cx="54" cy="18"/>
            </a:xfrm>
            <a:custGeom>
              <a:avLst/>
              <a:gdLst/>
              <a:ahLst/>
              <a:cxnLst>
                <a:cxn ang="0">
                  <a:pos x="0" y="0"/>
                </a:cxn>
                <a:cxn ang="0">
                  <a:pos x="24" y="12"/>
                </a:cxn>
                <a:cxn ang="0">
                  <a:pos x="54" y="18"/>
                </a:cxn>
              </a:cxnLst>
              <a:rect l="0" t="0" r="r" b="b"/>
              <a:pathLst>
                <a:path w="54" h="18">
                  <a:moveTo>
                    <a:pt x="0" y="0"/>
                  </a:moveTo>
                  <a:lnTo>
                    <a:pt x="24" y="12"/>
                  </a:lnTo>
                  <a:lnTo>
                    <a:pt x="54" y="18"/>
                  </a:lnTo>
                </a:path>
              </a:pathLst>
            </a:custGeom>
            <a:noFill/>
            <a:ln w="38100" cmpd="sng">
              <a:solidFill>
                <a:srgbClr val="FFFF99"/>
              </a:solidFill>
              <a:prstDash val="solid"/>
              <a:round/>
              <a:headEnd/>
              <a:tailEnd/>
            </a:ln>
            <a:effectLst/>
          </p:spPr>
          <p:txBody>
            <a:bodyPr/>
            <a:lstStyle/>
            <a:p>
              <a:endParaRPr lang="en-US"/>
            </a:p>
          </p:txBody>
        </p:sp>
        <p:sp>
          <p:nvSpPr>
            <p:cNvPr id="178970" name="Freeform 794"/>
            <p:cNvSpPr>
              <a:spLocks/>
            </p:cNvSpPr>
            <p:nvPr/>
          </p:nvSpPr>
          <p:spPr bwMode="auto">
            <a:xfrm>
              <a:off x="2497" y="2913"/>
              <a:ext cx="54" cy="24"/>
            </a:xfrm>
            <a:custGeom>
              <a:avLst/>
              <a:gdLst/>
              <a:ahLst/>
              <a:cxnLst>
                <a:cxn ang="0">
                  <a:pos x="0" y="0"/>
                </a:cxn>
                <a:cxn ang="0">
                  <a:pos x="30" y="12"/>
                </a:cxn>
                <a:cxn ang="0">
                  <a:pos x="54" y="24"/>
                </a:cxn>
              </a:cxnLst>
              <a:rect l="0" t="0" r="r" b="b"/>
              <a:pathLst>
                <a:path w="54" h="24">
                  <a:moveTo>
                    <a:pt x="0" y="0"/>
                  </a:moveTo>
                  <a:lnTo>
                    <a:pt x="30" y="12"/>
                  </a:lnTo>
                  <a:lnTo>
                    <a:pt x="54" y="24"/>
                  </a:lnTo>
                </a:path>
              </a:pathLst>
            </a:custGeom>
            <a:noFill/>
            <a:ln w="38100" cmpd="sng">
              <a:solidFill>
                <a:srgbClr val="FFFF99"/>
              </a:solidFill>
              <a:prstDash val="solid"/>
              <a:round/>
              <a:headEnd/>
              <a:tailEnd/>
            </a:ln>
            <a:effectLst/>
          </p:spPr>
          <p:txBody>
            <a:bodyPr/>
            <a:lstStyle/>
            <a:p>
              <a:endParaRPr lang="en-US"/>
            </a:p>
          </p:txBody>
        </p:sp>
        <p:sp>
          <p:nvSpPr>
            <p:cNvPr id="178971" name="Line 795"/>
            <p:cNvSpPr>
              <a:spLocks noChangeShapeType="1"/>
            </p:cNvSpPr>
            <p:nvPr/>
          </p:nvSpPr>
          <p:spPr bwMode="auto">
            <a:xfrm>
              <a:off x="2551" y="2937"/>
              <a:ext cx="48" cy="18"/>
            </a:xfrm>
            <a:prstGeom prst="line">
              <a:avLst/>
            </a:prstGeom>
            <a:noFill/>
            <a:ln w="38100">
              <a:solidFill>
                <a:srgbClr val="FFFF99"/>
              </a:solidFill>
              <a:round/>
              <a:headEnd/>
              <a:tailEnd/>
            </a:ln>
            <a:effectLst/>
          </p:spPr>
          <p:txBody>
            <a:bodyPr/>
            <a:lstStyle/>
            <a:p>
              <a:endParaRPr lang="en-US"/>
            </a:p>
          </p:txBody>
        </p:sp>
        <p:sp>
          <p:nvSpPr>
            <p:cNvPr id="178972" name="Line 796"/>
            <p:cNvSpPr>
              <a:spLocks noChangeShapeType="1"/>
            </p:cNvSpPr>
            <p:nvPr/>
          </p:nvSpPr>
          <p:spPr bwMode="auto">
            <a:xfrm>
              <a:off x="2599" y="2955"/>
              <a:ext cx="54" cy="18"/>
            </a:xfrm>
            <a:prstGeom prst="line">
              <a:avLst/>
            </a:prstGeom>
            <a:noFill/>
            <a:ln w="38100">
              <a:solidFill>
                <a:srgbClr val="FFFF99"/>
              </a:solidFill>
              <a:round/>
              <a:headEnd/>
              <a:tailEnd/>
            </a:ln>
            <a:effectLst/>
          </p:spPr>
          <p:txBody>
            <a:bodyPr/>
            <a:lstStyle/>
            <a:p>
              <a:endParaRPr lang="en-US"/>
            </a:p>
          </p:txBody>
        </p:sp>
        <p:sp>
          <p:nvSpPr>
            <p:cNvPr id="178973" name="Line 797"/>
            <p:cNvSpPr>
              <a:spLocks noChangeShapeType="1"/>
            </p:cNvSpPr>
            <p:nvPr/>
          </p:nvSpPr>
          <p:spPr bwMode="auto">
            <a:xfrm>
              <a:off x="2653" y="2973"/>
              <a:ext cx="54" cy="18"/>
            </a:xfrm>
            <a:prstGeom prst="line">
              <a:avLst/>
            </a:prstGeom>
            <a:noFill/>
            <a:ln w="38100">
              <a:solidFill>
                <a:srgbClr val="FFFF99"/>
              </a:solidFill>
              <a:round/>
              <a:headEnd/>
              <a:tailEnd/>
            </a:ln>
            <a:effectLst/>
          </p:spPr>
          <p:txBody>
            <a:bodyPr/>
            <a:lstStyle/>
            <a:p>
              <a:endParaRPr lang="en-US"/>
            </a:p>
          </p:txBody>
        </p:sp>
        <p:sp>
          <p:nvSpPr>
            <p:cNvPr id="178974" name="Line 798"/>
            <p:cNvSpPr>
              <a:spLocks noChangeShapeType="1"/>
            </p:cNvSpPr>
            <p:nvPr/>
          </p:nvSpPr>
          <p:spPr bwMode="auto">
            <a:xfrm>
              <a:off x="2707" y="2991"/>
              <a:ext cx="54" cy="12"/>
            </a:xfrm>
            <a:prstGeom prst="line">
              <a:avLst/>
            </a:prstGeom>
            <a:noFill/>
            <a:ln w="38100">
              <a:solidFill>
                <a:srgbClr val="FFFF99"/>
              </a:solidFill>
              <a:round/>
              <a:headEnd/>
              <a:tailEnd/>
            </a:ln>
            <a:effectLst/>
          </p:spPr>
          <p:txBody>
            <a:bodyPr/>
            <a:lstStyle/>
            <a:p>
              <a:endParaRPr lang="en-US"/>
            </a:p>
          </p:txBody>
        </p:sp>
        <p:sp>
          <p:nvSpPr>
            <p:cNvPr id="178975" name="Line 799"/>
            <p:cNvSpPr>
              <a:spLocks noChangeShapeType="1"/>
            </p:cNvSpPr>
            <p:nvPr/>
          </p:nvSpPr>
          <p:spPr bwMode="auto">
            <a:xfrm>
              <a:off x="2761" y="3003"/>
              <a:ext cx="54" cy="12"/>
            </a:xfrm>
            <a:prstGeom prst="line">
              <a:avLst/>
            </a:prstGeom>
            <a:noFill/>
            <a:ln w="38100">
              <a:solidFill>
                <a:srgbClr val="FFFF99"/>
              </a:solidFill>
              <a:round/>
              <a:headEnd/>
              <a:tailEnd/>
            </a:ln>
            <a:effectLst/>
          </p:spPr>
          <p:txBody>
            <a:bodyPr/>
            <a:lstStyle/>
            <a:p>
              <a:endParaRPr lang="en-US"/>
            </a:p>
          </p:txBody>
        </p:sp>
        <p:sp>
          <p:nvSpPr>
            <p:cNvPr id="178976" name="Line 800"/>
            <p:cNvSpPr>
              <a:spLocks noChangeShapeType="1"/>
            </p:cNvSpPr>
            <p:nvPr/>
          </p:nvSpPr>
          <p:spPr bwMode="auto">
            <a:xfrm>
              <a:off x="2815" y="3015"/>
              <a:ext cx="54" cy="6"/>
            </a:xfrm>
            <a:prstGeom prst="line">
              <a:avLst/>
            </a:prstGeom>
            <a:noFill/>
            <a:ln w="38100">
              <a:solidFill>
                <a:srgbClr val="FFFF99"/>
              </a:solidFill>
              <a:round/>
              <a:headEnd/>
              <a:tailEnd/>
            </a:ln>
            <a:effectLst/>
          </p:spPr>
          <p:txBody>
            <a:bodyPr/>
            <a:lstStyle/>
            <a:p>
              <a:endParaRPr lang="en-US"/>
            </a:p>
          </p:txBody>
        </p:sp>
        <p:sp>
          <p:nvSpPr>
            <p:cNvPr id="178977" name="Line 801"/>
            <p:cNvSpPr>
              <a:spLocks noChangeShapeType="1"/>
            </p:cNvSpPr>
            <p:nvPr/>
          </p:nvSpPr>
          <p:spPr bwMode="auto">
            <a:xfrm>
              <a:off x="2869" y="3021"/>
              <a:ext cx="55" cy="12"/>
            </a:xfrm>
            <a:prstGeom prst="line">
              <a:avLst/>
            </a:prstGeom>
            <a:noFill/>
            <a:ln w="38100">
              <a:solidFill>
                <a:srgbClr val="FFFF99"/>
              </a:solidFill>
              <a:round/>
              <a:headEnd/>
              <a:tailEnd/>
            </a:ln>
            <a:effectLst/>
          </p:spPr>
          <p:txBody>
            <a:bodyPr/>
            <a:lstStyle/>
            <a:p>
              <a:endParaRPr lang="en-US"/>
            </a:p>
          </p:txBody>
        </p:sp>
        <p:sp>
          <p:nvSpPr>
            <p:cNvPr id="178978" name="Line 802"/>
            <p:cNvSpPr>
              <a:spLocks noChangeShapeType="1"/>
            </p:cNvSpPr>
            <p:nvPr/>
          </p:nvSpPr>
          <p:spPr bwMode="auto">
            <a:xfrm>
              <a:off x="2924" y="3033"/>
              <a:ext cx="48" cy="6"/>
            </a:xfrm>
            <a:prstGeom prst="line">
              <a:avLst/>
            </a:prstGeom>
            <a:noFill/>
            <a:ln w="38100">
              <a:solidFill>
                <a:srgbClr val="FFFF99"/>
              </a:solidFill>
              <a:round/>
              <a:headEnd/>
              <a:tailEnd/>
            </a:ln>
            <a:effectLst/>
          </p:spPr>
          <p:txBody>
            <a:bodyPr/>
            <a:lstStyle/>
            <a:p>
              <a:endParaRPr lang="en-US"/>
            </a:p>
          </p:txBody>
        </p:sp>
        <p:sp>
          <p:nvSpPr>
            <p:cNvPr id="178979" name="Line 803"/>
            <p:cNvSpPr>
              <a:spLocks noChangeShapeType="1"/>
            </p:cNvSpPr>
            <p:nvPr/>
          </p:nvSpPr>
          <p:spPr bwMode="auto">
            <a:xfrm>
              <a:off x="2972" y="3039"/>
              <a:ext cx="54" cy="6"/>
            </a:xfrm>
            <a:prstGeom prst="line">
              <a:avLst/>
            </a:prstGeom>
            <a:noFill/>
            <a:ln w="38100">
              <a:solidFill>
                <a:srgbClr val="FFFF99"/>
              </a:solidFill>
              <a:round/>
              <a:headEnd/>
              <a:tailEnd/>
            </a:ln>
            <a:effectLst/>
          </p:spPr>
          <p:txBody>
            <a:bodyPr/>
            <a:lstStyle/>
            <a:p>
              <a:endParaRPr lang="en-US"/>
            </a:p>
          </p:txBody>
        </p:sp>
        <p:sp>
          <p:nvSpPr>
            <p:cNvPr id="178980" name="Line 804"/>
            <p:cNvSpPr>
              <a:spLocks noChangeShapeType="1"/>
            </p:cNvSpPr>
            <p:nvPr/>
          </p:nvSpPr>
          <p:spPr bwMode="auto">
            <a:xfrm>
              <a:off x="3026" y="3045"/>
              <a:ext cx="54" cy="6"/>
            </a:xfrm>
            <a:prstGeom prst="line">
              <a:avLst/>
            </a:prstGeom>
            <a:noFill/>
            <a:ln w="38100">
              <a:solidFill>
                <a:srgbClr val="FFFF99"/>
              </a:solidFill>
              <a:round/>
              <a:headEnd/>
              <a:tailEnd/>
            </a:ln>
            <a:effectLst/>
          </p:spPr>
          <p:txBody>
            <a:bodyPr/>
            <a:lstStyle/>
            <a:p>
              <a:endParaRPr lang="en-US"/>
            </a:p>
          </p:txBody>
        </p:sp>
        <p:sp>
          <p:nvSpPr>
            <p:cNvPr id="178981" name="Line 805"/>
            <p:cNvSpPr>
              <a:spLocks noChangeShapeType="1"/>
            </p:cNvSpPr>
            <p:nvPr/>
          </p:nvSpPr>
          <p:spPr bwMode="auto">
            <a:xfrm>
              <a:off x="3080" y="3051"/>
              <a:ext cx="54" cy="6"/>
            </a:xfrm>
            <a:prstGeom prst="line">
              <a:avLst/>
            </a:prstGeom>
            <a:noFill/>
            <a:ln w="38100">
              <a:solidFill>
                <a:srgbClr val="FFFF99"/>
              </a:solidFill>
              <a:round/>
              <a:headEnd/>
              <a:tailEnd/>
            </a:ln>
            <a:effectLst/>
          </p:spPr>
          <p:txBody>
            <a:bodyPr/>
            <a:lstStyle/>
            <a:p>
              <a:endParaRPr lang="en-US"/>
            </a:p>
          </p:txBody>
        </p:sp>
        <p:sp>
          <p:nvSpPr>
            <p:cNvPr id="178982" name="Line 806"/>
            <p:cNvSpPr>
              <a:spLocks noChangeShapeType="1"/>
            </p:cNvSpPr>
            <p:nvPr/>
          </p:nvSpPr>
          <p:spPr bwMode="auto">
            <a:xfrm>
              <a:off x="3134" y="3057"/>
              <a:ext cx="54" cy="6"/>
            </a:xfrm>
            <a:prstGeom prst="line">
              <a:avLst/>
            </a:prstGeom>
            <a:noFill/>
            <a:ln w="38100">
              <a:solidFill>
                <a:srgbClr val="FFFF99"/>
              </a:solidFill>
              <a:round/>
              <a:headEnd/>
              <a:tailEnd/>
            </a:ln>
            <a:effectLst/>
          </p:spPr>
          <p:txBody>
            <a:bodyPr/>
            <a:lstStyle/>
            <a:p>
              <a:endParaRPr lang="en-US"/>
            </a:p>
          </p:txBody>
        </p:sp>
        <p:sp>
          <p:nvSpPr>
            <p:cNvPr id="178983" name="Line 807"/>
            <p:cNvSpPr>
              <a:spLocks noChangeShapeType="1"/>
            </p:cNvSpPr>
            <p:nvPr/>
          </p:nvSpPr>
          <p:spPr bwMode="auto">
            <a:xfrm>
              <a:off x="3188" y="3063"/>
              <a:ext cx="54" cy="6"/>
            </a:xfrm>
            <a:prstGeom prst="line">
              <a:avLst/>
            </a:prstGeom>
            <a:noFill/>
            <a:ln w="38100">
              <a:solidFill>
                <a:srgbClr val="FFFF99"/>
              </a:solidFill>
              <a:round/>
              <a:headEnd/>
              <a:tailEnd/>
            </a:ln>
            <a:effectLst/>
          </p:spPr>
          <p:txBody>
            <a:bodyPr/>
            <a:lstStyle/>
            <a:p>
              <a:endParaRPr lang="en-US"/>
            </a:p>
          </p:txBody>
        </p:sp>
        <p:sp>
          <p:nvSpPr>
            <p:cNvPr id="178984" name="Line 808"/>
            <p:cNvSpPr>
              <a:spLocks noChangeShapeType="1"/>
            </p:cNvSpPr>
            <p:nvPr/>
          </p:nvSpPr>
          <p:spPr bwMode="auto">
            <a:xfrm>
              <a:off x="3242" y="3069"/>
              <a:ext cx="48" cy="1"/>
            </a:xfrm>
            <a:prstGeom prst="line">
              <a:avLst/>
            </a:prstGeom>
            <a:noFill/>
            <a:ln w="38100">
              <a:solidFill>
                <a:srgbClr val="FFFF99"/>
              </a:solidFill>
              <a:round/>
              <a:headEnd/>
              <a:tailEnd/>
            </a:ln>
            <a:effectLst/>
          </p:spPr>
          <p:txBody>
            <a:bodyPr/>
            <a:lstStyle/>
            <a:p>
              <a:endParaRPr lang="en-US"/>
            </a:p>
          </p:txBody>
        </p:sp>
        <p:sp>
          <p:nvSpPr>
            <p:cNvPr id="178985" name="Freeform 809"/>
            <p:cNvSpPr>
              <a:spLocks/>
            </p:cNvSpPr>
            <p:nvPr/>
          </p:nvSpPr>
          <p:spPr bwMode="auto">
            <a:xfrm>
              <a:off x="3290" y="3069"/>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FF99"/>
              </a:solidFill>
              <a:prstDash val="solid"/>
              <a:round/>
              <a:headEnd/>
              <a:tailEnd/>
            </a:ln>
            <a:effectLst/>
          </p:spPr>
          <p:txBody>
            <a:bodyPr/>
            <a:lstStyle/>
            <a:p>
              <a:endParaRPr lang="en-US"/>
            </a:p>
          </p:txBody>
        </p:sp>
        <p:sp>
          <p:nvSpPr>
            <p:cNvPr id="178986" name="Line 810"/>
            <p:cNvSpPr>
              <a:spLocks noChangeShapeType="1"/>
            </p:cNvSpPr>
            <p:nvPr/>
          </p:nvSpPr>
          <p:spPr bwMode="auto">
            <a:xfrm>
              <a:off x="3344" y="3075"/>
              <a:ext cx="54" cy="1"/>
            </a:xfrm>
            <a:prstGeom prst="line">
              <a:avLst/>
            </a:prstGeom>
            <a:noFill/>
            <a:ln w="38100">
              <a:solidFill>
                <a:srgbClr val="FFFF99"/>
              </a:solidFill>
              <a:round/>
              <a:headEnd/>
              <a:tailEnd/>
            </a:ln>
            <a:effectLst/>
          </p:spPr>
          <p:txBody>
            <a:bodyPr/>
            <a:lstStyle/>
            <a:p>
              <a:endParaRPr lang="en-US"/>
            </a:p>
          </p:txBody>
        </p:sp>
        <p:sp>
          <p:nvSpPr>
            <p:cNvPr id="178987" name="Line 811"/>
            <p:cNvSpPr>
              <a:spLocks noChangeShapeType="1"/>
            </p:cNvSpPr>
            <p:nvPr/>
          </p:nvSpPr>
          <p:spPr bwMode="auto">
            <a:xfrm>
              <a:off x="3398" y="3075"/>
              <a:ext cx="54" cy="1"/>
            </a:xfrm>
            <a:prstGeom prst="line">
              <a:avLst/>
            </a:prstGeom>
            <a:noFill/>
            <a:ln w="38100">
              <a:solidFill>
                <a:srgbClr val="FFFF99"/>
              </a:solidFill>
              <a:round/>
              <a:headEnd/>
              <a:tailEnd/>
            </a:ln>
            <a:effectLst/>
          </p:spPr>
          <p:txBody>
            <a:bodyPr/>
            <a:lstStyle/>
            <a:p>
              <a:endParaRPr lang="en-US"/>
            </a:p>
          </p:txBody>
        </p:sp>
        <p:sp>
          <p:nvSpPr>
            <p:cNvPr id="178988" name="Freeform 812"/>
            <p:cNvSpPr>
              <a:spLocks/>
            </p:cNvSpPr>
            <p:nvPr/>
          </p:nvSpPr>
          <p:spPr bwMode="auto">
            <a:xfrm>
              <a:off x="3452" y="3075"/>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FF99"/>
              </a:solidFill>
              <a:prstDash val="solid"/>
              <a:round/>
              <a:headEnd/>
              <a:tailEnd/>
            </a:ln>
            <a:effectLst/>
          </p:spPr>
          <p:txBody>
            <a:bodyPr/>
            <a:lstStyle/>
            <a:p>
              <a:endParaRPr lang="en-US"/>
            </a:p>
          </p:txBody>
        </p:sp>
        <p:sp>
          <p:nvSpPr>
            <p:cNvPr id="178989" name="Line 813"/>
            <p:cNvSpPr>
              <a:spLocks noChangeShapeType="1"/>
            </p:cNvSpPr>
            <p:nvPr/>
          </p:nvSpPr>
          <p:spPr bwMode="auto">
            <a:xfrm>
              <a:off x="3506" y="3081"/>
              <a:ext cx="54" cy="1"/>
            </a:xfrm>
            <a:prstGeom prst="line">
              <a:avLst/>
            </a:prstGeom>
            <a:noFill/>
            <a:ln w="38100">
              <a:solidFill>
                <a:srgbClr val="FFFF99"/>
              </a:solidFill>
              <a:round/>
              <a:headEnd/>
              <a:tailEnd/>
            </a:ln>
            <a:effectLst/>
          </p:spPr>
          <p:txBody>
            <a:bodyPr/>
            <a:lstStyle/>
            <a:p>
              <a:endParaRPr lang="en-US"/>
            </a:p>
          </p:txBody>
        </p:sp>
        <p:sp>
          <p:nvSpPr>
            <p:cNvPr id="178990" name="Line 814"/>
            <p:cNvSpPr>
              <a:spLocks noChangeShapeType="1"/>
            </p:cNvSpPr>
            <p:nvPr/>
          </p:nvSpPr>
          <p:spPr bwMode="auto">
            <a:xfrm>
              <a:off x="3560" y="3081"/>
              <a:ext cx="54" cy="1"/>
            </a:xfrm>
            <a:prstGeom prst="line">
              <a:avLst/>
            </a:prstGeom>
            <a:noFill/>
            <a:ln w="38100">
              <a:solidFill>
                <a:srgbClr val="FFFF99"/>
              </a:solidFill>
              <a:round/>
              <a:headEnd/>
              <a:tailEnd/>
            </a:ln>
            <a:effectLst/>
          </p:spPr>
          <p:txBody>
            <a:bodyPr/>
            <a:lstStyle/>
            <a:p>
              <a:endParaRPr lang="en-US"/>
            </a:p>
          </p:txBody>
        </p:sp>
        <p:sp>
          <p:nvSpPr>
            <p:cNvPr id="178991" name="Line 815"/>
            <p:cNvSpPr>
              <a:spLocks noChangeShapeType="1"/>
            </p:cNvSpPr>
            <p:nvPr/>
          </p:nvSpPr>
          <p:spPr bwMode="auto">
            <a:xfrm>
              <a:off x="3614" y="3081"/>
              <a:ext cx="48" cy="1"/>
            </a:xfrm>
            <a:prstGeom prst="line">
              <a:avLst/>
            </a:prstGeom>
            <a:noFill/>
            <a:ln w="38100">
              <a:solidFill>
                <a:srgbClr val="FFFF99"/>
              </a:solidFill>
              <a:round/>
              <a:headEnd/>
              <a:tailEnd/>
            </a:ln>
            <a:effectLst/>
          </p:spPr>
          <p:txBody>
            <a:bodyPr/>
            <a:lstStyle/>
            <a:p>
              <a:endParaRPr lang="en-US"/>
            </a:p>
          </p:txBody>
        </p:sp>
        <p:sp>
          <p:nvSpPr>
            <p:cNvPr id="178992" name="Line 816"/>
            <p:cNvSpPr>
              <a:spLocks noChangeShapeType="1"/>
            </p:cNvSpPr>
            <p:nvPr/>
          </p:nvSpPr>
          <p:spPr bwMode="auto">
            <a:xfrm>
              <a:off x="3662" y="3081"/>
              <a:ext cx="54" cy="1"/>
            </a:xfrm>
            <a:prstGeom prst="line">
              <a:avLst/>
            </a:prstGeom>
            <a:noFill/>
            <a:ln w="38100">
              <a:solidFill>
                <a:srgbClr val="FFFF99"/>
              </a:solidFill>
              <a:round/>
              <a:headEnd/>
              <a:tailEnd/>
            </a:ln>
            <a:effectLst/>
          </p:spPr>
          <p:txBody>
            <a:bodyPr/>
            <a:lstStyle/>
            <a:p>
              <a:endParaRPr lang="en-US"/>
            </a:p>
          </p:txBody>
        </p:sp>
        <p:sp>
          <p:nvSpPr>
            <p:cNvPr id="178993" name="Freeform 817"/>
            <p:cNvSpPr>
              <a:spLocks/>
            </p:cNvSpPr>
            <p:nvPr/>
          </p:nvSpPr>
          <p:spPr bwMode="auto">
            <a:xfrm>
              <a:off x="3716" y="3081"/>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FF99"/>
              </a:solidFill>
              <a:prstDash val="solid"/>
              <a:round/>
              <a:headEnd/>
              <a:tailEnd/>
            </a:ln>
            <a:effectLst/>
          </p:spPr>
          <p:txBody>
            <a:bodyPr/>
            <a:lstStyle/>
            <a:p>
              <a:endParaRPr lang="en-US"/>
            </a:p>
          </p:txBody>
        </p:sp>
        <p:sp>
          <p:nvSpPr>
            <p:cNvPr id="178994" name="Line 818"/>
            <p:cNvSpPr>
              <a:spLocks noChangeShapeType="1"/>
            </p:cNvSpPr>
            <p:nvPr/>
          </p:nvSpPr>
          <p:spPr bwMode="auto">
            <a:xfrm>
              <a:off x="3770" y="3087"/>
              <a:ext cx="54" cy="1"/>
            </a:xfrm>
            <a:prstGeom prst="line">
              <a:avLst/>
            </a:prstGeom>
            <a:noFill/>
            <a:ln w="38100">
              <a:solidFill>
                <a:srgbClr val="FFFF99"/>
              </a:solidFill>
              <a:round/>
              <a:headEnd/>
              <a:tailEnd/>
            </a:ln>
            <a:effectLst/>
          </p:spPr>
          <p:txBody>
            <a:bodyPr/>
            <a:lstStyle/>
            <a:p>
              <a:endParaRPr lang="en-US"/>
            </a:p>
          </p:txBody>
        </p:sp>
        <p:sp>
          <p:nvSpPr>
            <p:cNvPr id="178995" name="Line 819"/>
            <p:cNvSpPr>
              <a:spLocks noChangeShapeType="1"/>
            </p:cNvSpPr>
            <p:nvPr/>
          </p:nvSpPr>
          <p:spPr bwMode="auto">
            <a:xfrm>
              <a:off x="3824" y="3087"/>
              <a:ext cx="54" cy="1"/>
            </a:xfrm>
            <a:prstGeom prst="line">
              <a:avLst/>
            </a:prstGeom>
            <a:noFill/>
            <a:ln w="38100">
              <a:solidFill>
                <a:srgbClr val="FFFF99"/>
              </a:solidFill>
              <a:round/>
              <a:headEnd/>
              <a:tailEnd/>
            </a:ln>
            <a:effectLst/>
          </p:spPr>
          <p:txBody>
            <a:bodyPr/>
            <a:lstStyle/>
            <a:p>
              <a:endParaRPr lang="en-US"/>
            </a:p>
          </p:txBody>
        </p:sp>
        <p:sp>
          <p:nvSpPr>
            <p:cNvPr id="178996" name="Line 820"/>
            <p:cNvSpPr>
              <a:spLocks noChangeShapeType="1"/>
            </p:cNvSpPr>
            <p:nvPr/>
          </p:nvSpPr>
          <p:spPr bwMode="auto">
            <a:xfrm>
              <a:off x="3878" y="3087"/>
              <a:ext cx="54" cy="1"/>
            </a:xfrm>
            <a:prstGeom prst="line">
              <a:avLst/>
            </a:prstGeom>
            <a:noFill/>
            <a:ln w="38100">
              <a:solidFill>
                <a:srgbClr val="FFFF99"/>
              </a:solidFill>
              <a:round/>
              <a:headEnd/>
              <a:tailEnd/>
            </a:ln>
            <a:effectLst/>
          </p:spPr>
          <p:txBody>
            <a:bodyPr/>
            <a:lstStyle/>
            <a:p>
              <a:endParaRPr lang="en-US"/>
            </a:p>
          </p:txBody>
        </p:sp>
        <p:sp>
          <p:nvSpPr>
            <p:cNvPr id="178997" name="Line 821"/>
            <p:cNvSpPr>
              <a:spLocks noChangeShapeType="1"/>
            </p:cNvSpPr>
            <p:nvPr/>
          </p:nvSpPr>
          <p:spPr bwMode="auto">
            <a:xfrm>
              <a:off x="3932" y="3087"/>
              <a:ext cx="54" cy="1"/>
            </a:xfrm>
            <a:prstGeom prst="line">
              <a:avLst/>
            </a:prstGeom>
            <a:noFill/>
            <a:ln w="38100">
              <a:solidFill>
                <a:srgbClr val="FFFF99"/>
              </a:solidFill>
              <a:round/>
              <a:headEnd/>
              <a:tailEnd/>
            </a:ln>
            <a:effectLst/>
          </p:spPr>
          <p:txBody>
            <a:bodyPr/>
            <a:lstStyle/>
            <a:p>
              <a:endParaRPr lang="en-US"/>
            </a:p>
          </p:txBody>
        </p:sp>
        <p:sp>
          <p:nvSpPr>
            <p:cNvPr id="178998" name="Line 822"/>
            <p:cNvSpPr>
              <a:spLocks noChangeShapeType="1"/>
            </p:cNvSpPr>
            <p:nvPr/>
          </p:nvSpPr>
          <p:spPr bwMode="auto">
            <a:xfrm>
              <a:off x="3986" y="3087"/>
              <a:ext cx="48" cy="1"/>
            </a:xfrm>
            <a:prstGeom prst="line">
              <a:avLst/>
            </a:prstGeom>
            <a:noFill/>
            <a:ln w="38100">
              <a:solidFill>
                <a:srgbClr val="FFFF99"/>
              </a:solidFill>
              <a:round/>
              <a:headEnd/>
              <a:tailEnd/>
            </a:ln>
            <a:effectLst/>
          </p:spPr>
          <p:txBody>
            <a:bodyPr/>
            <a:lstStyle/>
            <a:p>
              <a:endParaRPr lang="en-US"/>
            </a:p>
          </p:txBody>
        </p:sp>
        <p:sp>
          <p:nvSpPr>
            <p:cNvPr id="178999" name="Line 823"/>
            <p:cNvSpPr>
              <a:spLocks noChangeShapeType="1"/>
            </p:cNvSpPr>
            <p:nvPr/>
          </p:nvSpPr>
          <p:spPr bwMode="auto">
            <a:xfrm>
              <a:off x="4034" y="3087"/>
              <a:ext cx="54" cy="1"/>
            </a:xfrm>
            <a:prstGeom prst="line">
              <a:avLst/>
            </a:prstGeom>
            <a:noFill/>
            <a:ln w="38100">
              <a:solidFill>
                <a:srgbClr val="FFFF99"/>
              </a:solidFill>
              <a:round/>
              <a:headEnd/>
              <a:tailEnd/>
            </a:ln>
            <a:effectLst/>
          </p:spPr>
          <p:txBody>
            <a:bodyPr/>
            <a:lstStyle/>
            <a:p>
              <a:endParaRPr lang="en-US"/>
            </a:p>
          </p:txBody>
        </p:sp>
        <p:sp>
          <p:nvSpPr>
            <p:cNvPr id="179000" name="Line 824"/>
            <p:cNvSpPr>
              <a:spLocks noChangeShapeType="1"/>
            </p:cNvSpPr>
            <p:nvPr/>
          </p:nvSpPr>
          <p:spPr bwMode="auto">
            <a:xfrm>
              <a:off x="4088" y="3087"/>
              <a:ext cx="54" cy="1"/>
            </a:xfrm>
            <a:prstGeom prst="line">
              <a:avLst/>
            </a:prstGeom>
            <a:noFill/>
            <a:ln w="38100">
              <a:solidFill>
                <a:srgbClr val="FFFF99"/>
              </a:solidFill>
              <a:round/>
              <a:headEnd/>
              <a:tailEnd/>
            </a:ln>
            <a:effectLst/>
          </p:spPr>
          <p:txBody>
            <a:bodyPr/>
            <a:lstStyle/>
            <a:p>
              <a:endParaRPr lang="en-US"/>
            </a:p>
          </p:txBody>
        </p:sp>
        <p:sp>
          <p:nvSpPr>
            <p:cNvPr id="179001" name="Line 825"/>
            <p:cNvSpPr>
              <a:spLocks noChangeShapeType="1"/>
            </p:cNvSpPr>
            <p:nvPr/>
          </p:nvSpPr>
          <p:spPr bwMode="auto">
            <a:xfrm>
              <a:off x="4142" y="3087"/>
              <a:ext cx="54" cy="1"/>
            </a:xfrm>
            <a:prstGeom prst="line">
              <a:avLst/>
            </a:prstGeom>
            <a:noFill/>
            <a:ln w="38100">
              <a:solidFill>
                <a:srgbClr val="FFFF99"/>
              </a:solidFill>
              <a:round/>
              <a:headEnd/>
              <a:tailEnd/>
            </a:ln>
            <a:effectLst/>
          </p:spPr>
          <p:txBody>
            <a:bodyPr/>
            <a:lstStyle/>
            <a:p>
              <a:endParaRPr lang="en-US"/>
            </a:p>
          </p:txBody>
        </p:sp>
        <p:sp>
          <p:nvSpPr>
            <p:cNvPr id="179002" name="Line 826"/>
            <p:cNvSpPr>
              <a:spLocks noChangeShapeType="1"/>
            </p:cNvSpPr>
            <p:nvPr/>
          </p:nvSpPr>
          <p:spPr bwMode="auto">
            <a:xfrm>
              <a:off x="4196" y="3087"/>
              <a:ext cx="54" cy="1"/>
            </a:xfrm>
            <a:prstGeom prst="line">
              <a:avLst/>
            </a:prstGeom>
            <a:noFill/>
            <a:ln w="38100">
              <a:solidFill>
                <a:srgbClr val="FFFF99"/>
              </a:solidFill>
              <a:round/>
              <a:headEnd/>
              <a:tailEnd/>
            </a:ln>
            <a:effectLst/>
          </p:spPr>
          <p:txBody>
            <a:bodyPr/>
            <a:lstStyle/>
            <a:p>
              <a:endParaRPr lang="en-US"/>
            </a:p>
          </p:txBody>
        </p:sp>
        <p:sp>
          <p:nvSpPr>
            <p:cNvPr id="179003" name="Line 827"/>
            <p:cNvSpPr>
              <a:spLocks noChangeShapeType="1"/>
            </p:cNvSpPr>
            <p:nvPr/>
          </p:nvSpPr>
          <p:spPr bwMode="auto">
            <a:xfrm>
              <a:off x="4250" y="3087"/>
              <a:ext cx="54" cy="1"/>
            </a:xfrm>
            <a:prstGeom prst="line">
              <a:avLst/>
            </a:prstGeom>
            <a:noFill/>
            <a:ln w="38100">
              <a:solidFill>
                <a:srgbClr val="FFFF99"/>
              </a:solidFill>
              <a:round/>
              <a:headEnd/>
              <a:tailEnd/>
            </a:ln>
            <a:effectLst/>
          </p:spPr>
          <p:txBody>
            <a:bodyPr/>
            <a:lstStyle/>
            <a:p>
              <a:endParaRPr lang="en-US"/>
            </a:p>
          </p:txBody>
        </p:sp>
        <p:sp>
          <p:nvSpPr>
            <p:cNvPr id="179004" name="Line 828"/>
            <p:cNvSpPr>
              <a:spLocks noChangeShapeType="1"/>
            </p:cNvSpPr>
            <p:nvPr/>
          </p:nvSpPr>
          <p:spPr bwMode="auto">
            <a:xfrm>
              <a:off x="4304" y="3087"/>
              <a:ext cx="54" cy="1"/>
            </a:xfrm>
            <a:prstGeom prst="line">
              <a:avLst/>
            </a:prstGeom>
            <a:noFill/>
            <a:ln w="38100">
              <a:solidFill>
                <a:srgbClr val="FFFF99"/>
              </a:solidFill>
              <a:round/>
              <a:headEnd/>
              <a:tailEnd/>
            </a:ln>
            <a:effectLst/>
          </p:spPr>
          <p:txBody>
            <a:bodyPr/>
            <a:lstStyle/>
            <a:p>
              <a:endParaRPr lang="en-US"/>
            </a:p>
          </p:txBody>
        </p:sp>
        <p:sp>
          <p:nvSpPr>
            <p:cNvPr id="179005" name="Line 829"/>
            <p:cNvSpPr>
              <a:spLocks noChangeShapeType="1"/>
            </p:cNvSpPr>
            <p:nvPr/>
          </p:nvSpPr>
          <p:spPr bwMode="auto">
            <a:xfrm>
              <a:off x="4358" y="3087"/>
              <a:ext cx="48" cy="1"/>
            </a:xfrm>
            <a:prstGeom prst="line">
              <a:avLst/>
            </a:prstGeom>
            <a:noFill/>
            <a:ln w="38100">
              <a:solidFill>
                <a:srgbClr val="FFFF99"/>
              </a:solidFill>
              <a:round/>
              <a:headEnd/>
              <a:tailEnd/>
            </a:ln>
            <a:effectLst/>
          </p:spPr>
          <p:txBody>
            <a:bodyPr/>
            <a:lstStyle/>
            <a:p>
              <a:endParaRPr lang="en-US"/>
            </a:p>
          </p:txBody>
        </p:sp>
        <p:sp>
          <p:nvSpPr>
            <p:cNvPr id="179006" name="Line 830"/>
            <p:cNvSpPr>
              <a:spLocks noChangeShapeType="1"/>
            </p:cNvSpPr>
            <p:nvPr/>
          </p:nvSpPr>
          <p:spPr bwMode="auto">
            <a:xfrm>
              <a:off x="4406" y="3087"/>
              <a:ext cx="54" cy="1"/>
            </a:xfrm>
            <a:prstGeom prst="line">
              <a:avLst/>
            </a:prstGeom>
            <a:noFill/>
            <a:ln w="38100">
              <a:solidFill>
                <a:srgbClr val="FFFF99"/>
              </a:solidFill>
              <a:round/>
              <a:headEnd/>
              <a:tailEnd/>
            </a:ln>
            <a:effectLst/>
          </p:spPr>
          <p:txBody>
            <a:bodyPr/>
            <a:lstStyle/>
            <a:p>
              <a:endParaRPr lang="en-US"/>
            </a:p>
          </p:txBody>
        </p:sp>
        <p:sp>
          <p:nvSpPr>
            <p:cNvPr id="179007" name="Line 831"/>
            <p:cNvSpPr>
              <a:spLocks noChangeShapeType="1"/>
            </p:cNvSpPr>
            <p:nvPr/>
          </p:nvSpPr>
          <p:spPr bwMode="auto">
            <a:xfrm>
              <a:off x="4460" y="3087"/>
              <a:ext cx="54" cy="1"/>
            </a:xfrm>
            <a:prstGeom prst="line">
              <a:avLst/>
            </a:prstGeom>
            <a:noFill/>
            <a:ln w="38100">
              <a:solidFill>
                <a:srgbClr val="FFFF99"/>
              </a:solidFill>
              <a:round/>
              <a:headEnd/>
              <a:tailEnd/>
            </a:ln>
            <a:effectLst/>
          </p:spPr>
          <p:txBody>
            <a:bodyPr/>
            <a:lstStyle/>
            <a:p>
              <a:endParaRPr lang="en-US"/>
            </a:p>
          </p:txBody>
        </p:sp>
        <p:sp>
          <p:nvSpPr>
            <p:cNvPr id="179008" name="Line 832"/>
            <p:cNvSpPr>
              <a:spLocks noChangeShapeType="1"/>
            </p:cNvSpPr>
            <p:nvPr/>
          </p:nvSpPr>
          <p:spPr bwMode="auto">
            <a:xfrm>
              <a:off x="4514" y="3087"/>
              <a:ext cx="54" cy="1"/>
            </a:xfrm>
            <a:prstGeom prst="line">
              <a:avLst/>
            </a:prstGeom>
            <a:noFill/>
            <a:ln w="38100">
              <a:solidFill>
                <a:srgbClr val="FFFF99"/>
              </a:solidFill>
              <a:round/>
              <a:headEnd/>
              <a:tailEnd/>
            </a:ln>
            <a:effectLst/>
          </p:spPr>
          <p:txBody>
            <a:bodyPr/>
            <a:lstStyle/>
            <a:p>
              <a:endParaRPr lang="en-US"/>
            </a:p>
          </p:txBody>
        </p:sp>
        <p:sp>
          <p:nvSpPr>
            <p:cNvPr id="179009" name="Line 833"/>
            <p:cNvSpPr>
              <a:spLocks noChangeShapeType="1"/>
            </p:cNvSpPr>
            <p:nvPr/>
          </p:nvSpPr>
          <p:spPr bwMode="auto">
            <a:xfrm>
              <a:off x="4568" y="3087"/>
              <a:ext cx="54" cy="1"/>
            </a:xfrm>
            <a:prstGeom prst="line">
              <a:avLst/>
            </a:prstGeom>
            <a:noFill/>
            <a:ln w="38100">
              <a:solidFill>
                <a:srgbClr val="FFFF99"/>
              </a:solidFill>
              <a:round/>
              <a:headEnd/>
              <a:tailEnd/>
            </a:ln>
            <a:effectLst/>
          </p:spPr>
          <p:txBody>
            <a:bodyPr/>
            <a:lstStyle/>
            <a:p>
              <a:endParaRPr lang="en-US"/>
            </a:p>
          </p:txBody>
        </p:sp>
        <p:sp>
          <p:nvSpPr>
            <p:cNvPr id="179010" name="Line 834"/>
            <p:cNvSpPr>
              <a:spLocks noChangeShapeType="1"/>
            </p:cNvSpPr>
            <p:nvPr/>
          </p:nvSpPr>
          <p:spPr bwMode="auto">
            <a:xfrm>
              <a:off x="1537" y="2132"/>
              <a:ext cx="54" cy="66"/>
            </a:xfrm>
            <a:prstGeom prst="line">
              <a:avLst/>
            </a:prstGeom>
            <a:noFill/>
            <a:ln w="38100">
              <a:solidFill>
                <a:srgbClr val="99CCFF"/>
              </a:solidFill>
              <a:round/>
              <a:headEnd/>
              <a:tailEnd/>
            </a:ln>
            <a:effectLst/>
          </p:spPr>
          <p:txBody>
            <a:bodyPr/>
            <a:lstStyle/>
            <a:p>
              <a:endParaRPr lang="en-US"/>
            </a:p>
          </p:txBody>
        </p:sp>
        <p:sp>
          <p:nvSpPr>
            <p:cNvPr id="179011" name="Line 835"/>
            <p:cNvSpPr>
              <a:spLocks noChangeShapeType="1"/>
            </p:cNvSpPr>
            <p:nvPr/>
          </p:nvSpPr>
          <p:spPr bwMode="auto">
            <a:xfrm>
              <a:off x="1591" y="2198"/>
              <a:ext cx="54" cy="60"/>
            </a:xfrm>
            <a:prstGeom prst="line">
              <a:avLst/>
            </a:prstGeom>
            <a:noFill/>
            <a:ln w="38100">
              <a:solidFill>
                <a:srgbClr val="99CCFF"/>
              </a:solidFill>
              <a:round/>
              <a:headEnd/>
              <a:tailEnd/>
            </a:ln>
            <a:effectLst/>
          </p:spPr>
          <p:txBody>
            <a:bodyPr/>
            <a:lstStyle/>
            <a:p>
              <a:endParaRPr lang="en-US"/>
            </a:p>
          </p:txBody>
        </p:sp>
        <p:sp>
          <p:nvSpPr>
            <p:cNvPr id="179012" name="Line 836"/>
            <p:cNvSpPr>
              <a:spLocks noChangeShapeType="1"/>
            </p:cNvSpPr>
            <p:nvPr/>
          </p:nvSpPr>
          <p:spPr bwMode="auto">
            <a:xfrm>
              <a:off x="1645" y="2258"/>
              <a:ext cx="54" cy="60"/>
            </a:xfrm>
            <a:prstGeom prst="line">
              <a:avLst/>
            </a:prstGeom>
            <a:noFill/>
            <a:ln w="38100">
              <a:solidFill>
                <a:srgbClr val="99CCFF"/>
              </a:solidFill>
              <a:round/>
              <a:headEnd/>
              <a:tailEnd/>
            </a:ln>
            <a:effectLst/>
          </p:spPr>
          <p:txBody>
            <a:bodyPr/>
            <a:lstStyle/>
            <a:p>
              <a:endParaRPr lang="en-US"/>
            </a:p>
          </p:txBody>
        </p:sp>
        <p:sp>
          <p:nvSpPr>
            <p:cNvPr id="179013" name="Line 837"/>
            <p:cNvSpPr>
              <a:spLocks noChangeShapeType="1"/>
            </p:cNvSpPr>
            <p:nvPr/>
          </p:nvSpPr>
          <p:spPr bwMode="auto">
            <a:xfrm>
              <a:off x="1699" y="2318"/>
              <a:ext cx="54" cy="60"/>
            </a:xfrm>
            <a:prstGeom prst="line">
              <a:avLst/>
            </a:prstGeom>
            <a:noFill/>
            <a:ln w="38100">
              <a:solidFill>
                <a:srgbClr val="99CCFF"/>
              </a:solidFill>
              <a:round/>
              <a:headEnd/>
              <a:tailEnd/>
            </a:ln>
            <a:effectLst/>
          </p:spPr>
          <p:txBody>
            <a:bodyPr/>
            <a:lstStyle/>
            <a:p>
              <a:endParaRPr lang="en-US"/>
            </a:p>
          </p:txBody>
        </p:sp>
        <p:sp>
          <p:nvSpPr>
            <p:cNvPr id="179014" name="Line 838"/>
            <p:cNvSpPr>
              <a:spLocks noChangeShapeType="1"/>
            </p:cNvSpPr>
            <p:nvPr/>
          </p:nvSpPr>
          <p:spPr bwMode="auto">
            <a:xfrm>
              <a:off x="1753" y="2378"/>
              <a:ext cx="54" cy="54"/>
            </a:xfrm>
            <a:prstGeom prst="line">
              <a:avLst/>
            </a:prstGeom>
            <a:noFill/>
            <a:ln w="38100">
              <a:solidFill>
                <a:srgbClr val="99CCFF"/>
              </a:solidFill>
              <a:round/>
              <a:headEnd/>
              <a:tailEnd/>
            </a:ln>
            <a:effectLst/>
          </p:spPr>
          <p:txBody>
            <a:bodyPr/>
            <a:lstStyle/>
            <a:p>
              <a:endParaRPr lang="en-US"/>
            </a:p>
          </p:txBody>
        </p:sp>
        <p:sp>
          <p:nvSpPr>
            <p:cNvPr id="179015" name="Line 839"/>
            <p:cNvSpPr>
              <a:spLocks noChangeShapeType="1"/>
            </p:cNvSpPr>
            <p:nvPr/>
          </p:nvSpPr>
          <p:spPr bwMode="auto">
            <a:xfrm>
              <a:off x="1807" y="2432"/>
              <a:ext cx="48" cy="54"/>
            </a:xfrm>
            <a:prstGeom prst="line">
              <a:avLst/>
            </a:prstGeom>
            <a:noFill/>
            <a:ln w="38100">
              <a:solidFill>
                <a:srgbClr val="99CCFF"/>
              </a:solidFill>
              <a:round/>
              <a:headEnd/>
              <a:tailEnd/>
            </a:ln>
            <a:effectLst/>
          </p:spPr>
          <p:txBody>
            <a:bodyPr/>
            <a:lstStyle/>
            <a:p>
              <a:endParaRPr lang="en-US"/>
            </a:p>
          </p:txBody>
        </p:sp>
        <p:sp>
          <p:nvSpPr>
            <p:cNvPr id="179016" name="Line 840"/>
            <p:cNvSpPr>
              <a:spLocks noChangeShapeType="1"/>
            </p:cNvSpPr>
            <p:nvPr/>
          </p:nvSpPr>
          <p:spPr bwMode="auto">
            <a:xfrm>
              <a:off x="1855" y="2486"/>
              <a:ext cx="54" cy="54"/>
            </a:xfrm>
            <a:prstGeom prst="line">
              <a:avLst/>
            </a:prstGeom>
            <a:noFill/>
            <a:ln w="38100">
              <a:solidFill>
                <a:srgbClr val="99CCFF"/>
              </a:solidFill>
              <a:round/>
              <a:headEnd/>
              <a:tailEnd/>
            </a:ln>
            <a:effectLst/>
          </p:spPr>
          <p:txBody>
            <a:bodyPr/>
            <a:lstStyle/>
            <a:p>
              <a:endParaRPr lang="en-US"/>
            </a:p>
          </p:txBody>
        </p:sp>
        <p:sp>
          <p:nvSpPr>
            <p:cNvPr id="179017" name="Line 841"/>
            <p:cNvSpPr>
              <a:spLocks noChangeShapeType="1"/>
            </p:cNvSpPr>
            <p:nvPr/>
          </p:nvSpPr>
          <p:spPr bwMode="auto">
            <a:xfrm>
              <a:off x="1909" y="2540"/>
              <a:ext cx="54" cy="48"/>
            </a:xfrm>
            <a:prstGeom prst="line">
              <a:avLst/>
            </a:prstGeom>
            <a:noFill/>
            <a:ln w="38100">
              <a:solidFill>
                <a:srgbClr val="99CCFF"/>
              </a:solidFill>
              <a:round/>
              <a:headEnd/>
              <a:tailEnd/>
            </a:ln>
            <a:effectLst/>
          </p:spPr>
          <p:txBody>
            <a:bodyPr/>
            <a:lstStyle/>
            <a:p>
              <a:endParaRPr lang="en-US"/>
            </a:p>
          </p:txBody>
        </p:sp>
        <p:sp>
          <p:nvSpPr>
            <p:cNvPr id="179018" name="Line 842"/>
            <p:cNvSpPr>
              <a:spLocks noChangeShapeType="1"/>
            </p:cNvSpPr>
            <p:nvPr/>
          </p:nvSpPr>
          <p:spPr bwMode="auto">
            <a:xfrm>
              <a:off x="1963" y="2588"/>
              <a:ext cx="54" cy="48"/>
            </a:xfrm>
            <a:prstGeom prst="line">
              <a:avLst/>
            </a:prstGeom>
            <a:noFill/>
            <a:ln w="38100">
              <a:solidFill>
                <a:srgbClr val="99CCFF"/>
              </a:solidFill>
              <a:round/>
              <a:headEnd/>
              <a:tailEnd/>
            </a:ln>
            <a:effectLst/>
          </p:spPr>
          <p:txBody>
            <a:bodyPr/>
            <a:lstStyle/>
            <a:p>
              <a:endParaRPr lang="en-US"/>
            </a:p>
          </p:txBody>
        </p:sp>
        <p:sp>
          <p:nvSpPr>
            <p:cNvPr id="179019" name="Line 843"/>
            <p:cNvSpPr>
              <a:spLocks noChangeShapeType="1"/>
            </p:cNvSpPr>
            <p:nvPr/>
          </p:nvSpPr>
          <p:spPr bwMode="auto">
            <a:xfrm>
              <a:off x="2017" y="2636"/>
              <a:ext cx="54" cy="42"/>
            </a:xfrm>
            <a:prstGeom prst="line">
              <a:avLst/>
            </a:prstGeom>
            <a:noFill/>
            <a:ln w="38100">
              <a:solidFill>
                <a:srgbClr val="99CCFF"/>
              </a:solidFill>
              <a:round/>
              <a:headEnd/>
              <a:tailEnd/>
            </a:ln>
            <a:effectLst/>
          </p:spPr>
          <p:txBody>
            <a:bodyPr/>
            <a:lstStyle/>
            <a:p>
              <a:endParaRPr lang="en-US"/>
            </a:p>
          </p:txBody>
        </p:sp>
        <p:sp>
          <p:nvSpPr>
            <p:cNvPr id="179020" name="Line 844"/>
            <p:cNvSpPr>
              <a:spLocks noChangeShapeType="1"/>
            </p:cNvSpPr>
            <p:nvPr/>
          </p:nvSpPr>
          <p:spPr bwMode="auto">
            <a:xfrm>
              <a:off x="2071" y="2678"/>
              <a:ext cx="54" cy="43"/>
            </a:xfrm>
            <a:prstGeom prst="line">
              <a:avLst/>
            </a:prstGeom>
            <a:noFill/>
            <a:ln w="38100">
              <a:solidFill>
                <a:srgbClr val="99CCFF"/>
              </a:solidFill>
              <a:round/>
              <a:headEnd/>
              <a:tailEnd/>
            </a:ln>
            <a:effectLst/>
          </p:spPr>
          <p:txBody>
            <a:bodyPr/>
            <a:lstStyle/>
            <a:p>
              <a:endParaRPr lang="en-US"/>
            </a:p>
          </p:txBody>
        </p:sp>
        <p:sp>
          <p:nvSpPr>
            <p:cNvPr id="179021" name="Line 845"/>
            <p:cNvSpPr>
              <a:spLocks noChangeShapeType="1"/>
            </p:cNvSpPr>
            <p:nvPr/>
          </p:nvSpPr>
          <p:spPr bwMode="auto">
            <a:xfrm>
              <a:off x="2125" y="2721"/>
              <a:ext cx="54" cy="42"/>
            </a:xfrm>
            <a:prstGeom prst="line">
              <a:avLst/>
            </a:prstGeom>
            <a:noFill/>
            <a:ln w="38100">
              <a:solidFill>
                <a:srgbClr val="99CCFF"/>
              </a:solidFill>
              <a:round/>
              <a:headEnd/>
              <a:tailEnd/>
            </a:ln>
            <a:effectLst/>
          </p:spPr>
          <p:txBody>
            <a:bodyPr/>
            <a:lstStyle/>
            <a:p>
              <a:endParaRPr lang="en-US"/>
            </a:p>
          </p:txBody>
        </p:sp>
        <p:sp>
          <p:nvSpPr>
            <p:cNvPr id="179022" name="Line 846"/>
            <p:cNvSpPr>
              <a:spLocks noChangeShapeType="1"/>
            </p:cNvSpPr>
            <p:nvPr/>
          </p:nvSpPr>
          <p:spPr bwMode="auto">
            <a:xfrm>
              <a:off x="2179" y="2763"/>
              <a:ext cx="48" cy="36"/>
            </a:xfrm>
            <a:prstGeom prst="line">
              <a:avLst/>
            </a:prstGeom>
            <a:noFill/>
            <a:ln w="38100">
              <a:solidFill>
                <a:srgbClr val="99CCFF"/>
              </a:solidFill>
              <a:round/>
              <a:headEnd/>
              <a:tailEnd/>
            </a:ln>
            <a:effectLst/>
          </p:spPr>
          <p:txBody>
            <a:bodyPr/>
            <a:lstStyle/>
            <a:p>
              <a:endParaRPr lang="en-US"/>
            </a:p>
          </p:txBody>
        </p:sp>
        <p:sp>
          <p:nvSpPr>
            <p:cNvPr id="179023" name="Line 847"/>
            <p:cNvSpPr>
              <a:spLocks noChangeShapeType="1"/>
            </p:cNvSpPr>
            <p:nvPr/>
          </p:nvSpPr>
          <p:spPr bwMode="auto">
            <a:xfrm>
              <a:off x="2227" y="2799"/>
              <a:ext cx="54" cy="36"/>
            </a:xfrm>
            <a:prstGeom prst="line">
              <a:avLst/>
            </a:prstGeom>
            <a:noFill/>
            <a:ln w="38100">
              <a:solidFill>
                <a:srgbClr val="99CCFF"/>
              </a:solidFill>
              <a:round/>
              <a:headEnd/>
              <a:tailEnd/>
            </a:ln>
            <a:effectLst/>
          </p:spPr>
          <p:txBody>
            <a:bodyPr/>
            <a:lstStyle/>
            <a:p>
              <a:endParaRPr lang="en-US"/>
            </a:p>
          </p:txBody>
        </p:sp>
        <p:sp>
          <p:nvSpPr>
            <p:cNvPr id="179024" name="Line 848"/>
            <p:cNvSpPr>
              <a:spLocks noChangeShapeType="1"/>
            </p:cNvSpPr>
            <p:nvPr/>
          </p:nvSpPr>
          <p:spPr bwMode="auto">
            <a:xfrm>
              <a:off x="2281" y="2835"/>
              <a:ext cx="54" cy="30"/>
            </a:xfrm>
            <a:prstGeom prst="line">
              <a:avLst/>
            </a:prstGeom>
            <a:noFill/>
            <a:ln w="38100">
              <a:solidFill>
                <a:srgbClr val="99CCFF"/>
              </a:solidFill>
              <a:round/>
              <a:headEnd/>
              <a:tailEnd/>
            </a:ln>
            <a:effectLst/>
          </p:spPr>
          <p:txBody>
            <a:bodyPr/>
            <a:lstStyle/>
            <a:p>
              <a:endParaRPr lang="en-US"/>
            </a:p>
          </p:txBody>
        </p:sp>
        <p:sp>
          <p:nvSpPr>
            <p:cNvPr id="179025" name="Line 849"/>
            <p:cNvSpPr>
              <a:spLocks noChangeShapeType="1"/>
            </p:cNvSpPr>
            <p:nvPr/>
          </p:nvSpPr>
          <p:spPr bwMode="auto">
            <a:xfrm>
              <a:off x="2335" y="2865"/>
              <a:ext cx="54" cy="30"/>
            </a:xfrm>
            <a:prstGeom prst="line">
              <a:avLst/>
            </a:prstGeom>
            <a:noFill/>
            <a:ln w="38100">
              <a:solidFill>
                <a:srgbClr val="99CCFF"/>
              </a:solidFill>
              <a:round/>
              <a:headEnd/>
              <a:tailEnd/>
            </a:ln>
            <a:effectLst/>
          </p:spPr>
          <p:txBody>
            <a:bodyPr/>
            <a:lstStyle/>
            <a:p>
              <a:endParaRPr lang="en-US"/>
            </a:p>
          </p:txBody>
        </p:sp>
        <p:sp>
          <p:nvSpPr>
            <p:cNvPr id="179026" name="Line 850"/>
            <p:cNvSpPr>
              <a:spLocks noChangeShapeType="1"/>
            </p:cNvSpPr>
            <p:nvPr/>
          </p:nvSpPr>
          <p:spPr bwMode="auto">
            <a:xfrm>
              <a:off x="2389" y="2895"/>
              <a:ext cx="54" cy="30"/>
            </a:xfrm>
            <a:prstGeom prst="line">
              <a:avLst/>
            </a:prstGeom>
            <a:noFill/>
            <a:ln w="38100">
              <a:solidFill>
                <a:srgbClr val="99CCFF"/>
              </a:solidFill>
              <a:round/>
              <a:headEnd/>
              <a:tailEnd/>
            </a:ln>
            <a:effectLst/>
          </p:spPr>
          <p:txBody>
            <a:bodyPr/>
            <a:lstStyle/>
            <a:p>
              <a:endParaRPr lang="en-US"/>
            </a:p>
          </p:txBody>
        </p:sp>
        <p:sp>
          <p:nvSpPr>
            <p:cNvPr id="179027" name="Line 851"/>
            <p:cNvSpPr>
              <a:spLocks noChangeShapeType="1"/>
            </p:cNvSpPr>
            <p:nvPr/>
          </p:nvSpPr>
          <p:spPr bwMode="auto">
            <a:xfrm>
              <a:off x="2443" y="2925"/>
              <a:ext cx="54" cy="24"/>
            </a:xfrm>
            <a:prstGeom prst="line">
              <a:avLst/>
            </a:prstGeom>
            <a:noFill/>
            <a:ln w="38100">
              <a:solidFill>
                <a:srgbClr val="99CCFF"/>
              </a:solidFill>
              <a:round/>
              <a:headEnd/>
              <a:tailEnd/>
            </a:ln>
            <a:effectLst/>
          </p:spPr>
          <p:txBody>
            <a:bodyPr/>
            <a:lstStyle/>
            <a:p>
              <a:endParaRPr lang="en-US"/>
            </a:p>
          </p:txBody>
        </p:sp>
        <p:sp>
          <p:nvSpPr>
            <p:cNvPr id="179028" name="Line 852"/>
            <p:cNvSpPr>
              <a:spLocks noChangeShapeType="1"/>
            </p:cNvSpPr>
            <p:nvPr/>
          </p:nvSpPr>
          <p:spPr bwMode="auto">
            <a:xfrm>
              <a:off x="2497" y="2949"/>
              <a:ext cx="54" cy="24"/>
            </a:xfrm>
            <a:prstGeom prst="line">
              <a:avLst/>
            </a:prstGeom>
            <a:noFill/>
            <a:ln w="38100">
              <a:solidFill>
                <a:srgbClr val="99CCFF"/>
              </a:solidFill>
              <a:round/>
              <a:headEnd/>
              <a:tailEnd/>
            </a:ln>
            <a:effectLst/>
          </p:spPr>
          <p:txBody>
            <a:bodyPr/>
            <a:lstStyle/>
            <a:p>
              <a:endParaRPr lang="en-US"/>
            </a:p>
          </p:txBody>
        </p:sp>
        <p:sp>
          <p:nvSpPr>
            <p:cNvPr id="179029" name="Line 853"/>
            <p:cNvSpPr>
              <a:spLocks noChangeShapeType="1"/>
            </p:cNvSpPr>
            <p:nvPr/>
          </p:nvSpPr>
          <p:spPr bwMode="auto">
            <a:xfrm>
              <a:off x="2551" y="2973"/>
              <a:ext cx="48" cy="24"/>
            </a:xfrm>
            <a:prstGeom prst="line">
              <a:avLst/>
            </a:prstGeom>
            <a:noFill/>
            <a:ln w="38100">
              <a:solidFill>
                <a:srgbClr val="99CCFF"/>
              </a:solidFill>
              <a:round/>
              <a:headEnd/>
              <a:tailEnd/>
            </a:ln>
            <a:effectLst/>
          </p:spPr>
          <p:txBody>
            <a:bodyPr/>
            <a:lstStyle/>
            <a:p>
              <a:endParaRPr lang="en-US"/>
            </a:p>
          </p:txBody>
        </p:sp>
        <p:sp>
          <p:nvSpPr>
            <p:cNvPr id="179030" name="Line 854"/>
            <p:cNvSpPr>
              <a:spLocks noChangeShapeType="1"/>
            </p:cNvSpPr>
            <p:nvPr/>
          </p:nvSpPr>
          <p:spPr bwMode="auto">
            <a:xfrm>
              <a:off x="2599" y="2997"/>
              <a:ext cx="54" cy="18"/>
            </a:xfrm>
            <a:prstGeom prst="line">
              <a:avLst/>
            </a:prstGeom>
            <a:noFill/>
            <a:ln w="38100">
              <a:solidFill>
                <a:srgbClr val="99CCFF"/>
              </a:solidFill>
              <a:round/>
              <a:headEnd/>
              <a:tailEnd/>
            </a:ln>
            <a:effectLst/>
          </p:spPr>
          <p:txBody>
            <a:bodyPr/>
            <a:lstStyle/>
            <a:p>
              <a:endParaRPr lang="en-US"/>
            </a:p>
          </p:txBody>
        </p:sp>
        <p:sp>
          <p:nvSpPr>
            <p:cNvPr id="179031" name="Line 855"/>
            <p:cNvSpPr>
              <a:spLocks noChangeShapeType="1"/>
            </p:cNvSpPr>
            <p:nvPr/>
          </p:nvSpPr>
          <p:spPr bwMode="auto">
            <a:xfrm>
              <a:off x="2653" y="3015"/>
              <a:ext cx="54" cy="18"/>
            </a:xfrm>
            <a:prstGeom prst="line">
              <a:avLst/>
            </a:prstGeom>
            <a:noFill/>
            <a:ln w="38100">
              <a:solidFill>
                <a:srgbClr val="99CCFF"/>
              </a:solidFill>
              <a:round/>
              <a:headEnd/>
              <a:tailEnd/>
            </a:ln>
            <a:effectLst/>
          </p:spPr>
          <p:txBody>
            <a:bodyPr/>
            <a:lstStyle/>
            <a:p>
              <a:endParaRPr lang="en-US"/>
            </a:p>
          </p:txBody>
        </p:sp>
        <p:sp>
          <p:nvSpPr>
            <p:cNvPr id="179032" name="Line 856"/>
            <p:cNvSpPr>
              <a:spLocks noChangeShapeType="1"/>
            </p:cNvSpPr>
            <p:nvPr/>
          </p:nvSpPr>
          <p:spPr bwMode="auto">
            <a:xfrm>
              <a:off x="2707" y="3033"/>
              <a:ext cx="54" cy="12"/>
            </a:xfrm>
            <a:prstGeom prst="line">
              <a:avLst/>
            </a:prstGeom>
            <a:noFill/>
            <a:ln w="38100">
              <a:solidFill>
                <a:srgbClr val="99CCFF"/>
              </a:solidFill>
              <a:round/>
              <a:headEnd/>
              <a:tailEnd/>
            </a:ln>
            <a:effectLst/>
          </p:spPr>
          <p:txBody>
            <a:bodyPr/>
            <a:lstStyle/>
            <a:p>
              <a:endParaRPr lang="en-US"/>
            </a:p>
          </p:txBody>
        </p:sp>
        <p:sp>
          <p:nvSpPr>
            <p:cNvPr id="179033" name="Freeform 857"/>
            <p:cNvSpPr>
              <a:spLocks/>
            </p:cNvSpPr>
            <p:nvPr/>
          </p:nvSpPr>
          <p:spPr bwMode="auto">
            <a:xfrm>
              <a:off x="2761" y="3045"/>
              <a:ext cx="54" cy="18"/>
            </a:xfrm>
            <a:custGeom>
              <a:avLst/>
              <a:gdLst/>
              <a:ahLst/>
              <a:cxnLst>
                <a:cxn ang="0">
                  <a:pos x="0" y="0"/>
                </a:cxn>
                <a:cxn ang="0">
                  <a:pos x="24" y="6"/>
                </a:cxn>
                <a:cxn ang="0">
                  <a:pos x="54" y="18"/>
                </a:cxn>
              </a:cxnLst>
              <a:rect l="0" t="0" r="r" b="b"/>
              <a:pathLst>
                <a:path w="54" h="18">
                  <a:moveTo>
                    <a:pt x="0" y="0"/>
                  </a:moveTo>
                  <a:lnTo>
                    <a:pt x="24" y="6"/>
                  </a:lnTo>
                  <a:lnTo>
                    <a:pt x="54" y="18"/>
                  </a:lnTo>
                </a:path>
              </a:pathLst>
            </a:custGeom>
            <a:noFill/>
            <a:ln w="38100" cmpd="sng">
              <a:solidFill>
                <a:srgbClr val="99CCFF"/>
              </a:solidFill>
              <a:prstDash val="solid"/>
              <a:round/>
              <a:headEnd/>
              <a:tailEnd/>
            </a:ln>
            <a:effectLst/>
          </p:spPr>
          <p:txBody>
            <a:bodyPr/>
            <a:lstStyle/>
            <a:p>
              <a:endParaRPr lang="en-US"/>
            </a:p>
          </p:txBody>
        </p:sp>
        <p:sp>
          <p:nvSpPr>
            <p:cNvPr id="179034" name="Line 858"/>
            <p:cNvSpPr>
              <a:spLocks noChangeShapeType="1"/>
            </p:cNvSpPr>
            <p:nvPr/>
          </p:nvSpPr>
          <p:spPr bwMode="auto">
            <a:xfrm>
              <a:off x="2815" y="3063"/>
              <a:ext cx="54" cy="12"/>
            </a:xfrm>
            <a:prstGeom prst="line">
              <a:avLst/>
            </a:prstGeom>
            <a:noFill/>
            <a:ln w="38100">
              <a:solidFill>
                <a:srgbClr val="99CCFF"/>
              </a:solidFill>
              <a:round/>
              <a:headEnd/>
              <a:tailEnd/>
            </a:ln>
            <a:effectLst/>
          </p:spPr>
          <p:txBody>
            <a:bodyPr/>
            <a:lstStyle/>
            <a:p>
              <a:endParaRPr lang="en-US"/>
            </a:p>
          </p:txBody>
        </p:sp>
        <p:sp>
          <p:nvSpPr>
            <p:cNvPr id="179035" name="Line 859"/>
            <p:cNvSpPr>
              <a:spLocks noChangeShapeType="1"/>
            </p:cNvSpPr>
            <p:nvPr/>
          </p:nvSpPr>
          <p:spPr bwMode="auto">
            <a:xfrm>
              <a:off x="2869" y="3075"/>
              <a:ext cx="55" cy="6"/>
            </a:xfrm>
            <a:prstGeom prst="line">
              <a:avLst/>
            </a:prstGeom>
            <a:noFill/>
            <a:ln w="38100">
              <a:solidFill>
                <a:srgbClr val="99CCFF"/>
              </a:solidFill>
              <a:round/>
              <a:headEnd/>
              <a:tailEnd/>
            </a:ln>
            <a:effectLst/>
          </p:spPr>
          <p:txBody>
            <a:bodyPr/>
            <a:lstStyle/>
            <a:p>
              <a:endParaRPr lang="en-US"/>
            </a:p>
          </p:txBody>
        </p:sp>
        <p:sp>
          <p:nvSpPr>
            <p:cNvPr id="179036" name="Line 860"/>
            <p:cNvSpPr>
              <a:spLocks noChangeShapeType="1"/>
            </p:cNvSpPr>
            <p:nvPr/>
          </p:nvSpPr>
          <p:spPr bwMode="auto">
            <a:xfrm>
              <a:off x="2924" y="3081"/>
              <a:ext cx="48" cy="12"/>
            </a:xfrm>
            <a:prstGeom prst="line">
              <a:avLst/>
            </a:prstGeom>
            <a:noFill/>
            <a:ln w="38100">
              <a:solidFill>
                <a:srgbClr val="99CCFF"/>
              </a:solidFill>
              <a:round/>
              <a:headEnd/>
              <a:tailEnd/>
            </a:ln>
            <a:effectLst/>
          </p:spPr>
          <p:txBody>
            <a:bodyPr/>
            <a:lstStyle/>
            <a:p>
              <a:endParaRPr lang="en-US"/>
            </a:p>
          </p:txBody>
        </p:sp>
        <p:sp>
          <p:nvSpPr>
            <p:cNvPr id="179037" name="Line 861"/>
            <p:cNvSpPr>
              <a:spLocks noChangeShapeType="1"/>
            </p:cNvSpPr>
            <p:nvPr/>
          </p:nvSpPr>
          <p:spPr bwMode="auto">
            <a:xfrm>
              <a:off x="2972" y="3093"/>
              <a:ext cx="54" cy="6"/>
            </a:xfrm>
            <a:prstGeom prst="line">
              <a:avLst/>
            </a:prstGeom>
            <a:noFill/>
            <a:ln w="38100">
              <a:solidFill>
                <a:srgbClr val="99CCFF"/>
              </a:solidFill>
              <a:round/>
              <a:headEnd/>
              <a:tailEnd/>
            </a:ln>
            <a:effectLst/>
          </p:spPr>
          <p:txBody>
            <a:bodyPr/>
            <a:lstStyle/>
            <a:p>
              <a:endParaRPr lang="en-US"/>
            </a:p>
          </p:txBody>
        </p:sp>
        <p:sp>
          <p:nvSpPr>
            <p:cNvPr id="179038" name="Line 862"/>
            <p:cNvSpPr>
              <a:spLocks noChangeShapeType="1"/>
            </p:cNvSpPr>
            <p:nvPr/>
          </p:nvSpPr>
          <p:spPr bwMode="auto">
            <a:xfrm>
              <a:off x="3026" y="3099"/>
              <a:ext cx="54" cy="6"/>
            </a:xfrm>
            <a:prstGeom prst="line">
              <a:avLst/>
            </a:prstGeom>
            <a:noFill/>
            <a:ln w="38100">
              <a:solidFill>
                <a:srgbClr val="99CCFF"/>
              </a:solidFill>
              <a:round/>
              <a:headEnd/>
              <a:tailEnd/>
            </a:ln>
            <a:effectLst/>
          </p:spPr>
          <p:txBody>
            <a:bodyPr/>
            <a:lstStyle/>
            <a:p>
              <a:endParaRPr lang="en-US"/>
            </a:p>
          </p:txBody>
        </p:sp>
        <p:sp>
          <p:nvSpPr>
            <p:cNvPr id="179039" name="Line 863"/>
            <p:cNvSpPr>
              <a:spLocks noChangeShapeType="1"/>
            </p:cNvSpPr>
            <p:nvPr/>
          </p:nvSpPr>
          <p:spPr bwMode="auto">
            <a:xfrm>
              <a:off x="3080" y="3105"/>
              <a:ext cx="54" cy="6"/>
            </a:xfrm>
            <a:prstGeom prst="line">
              <a:avLst/>
            </a:prstGeom>
            <a:noFill/>
            <a:ln w="38100">
              <a:solidFill>
                <a:srgbClr val="99CCFF"/>
              </a:solidFill>
              <a:round/>
              <a:headEnd/>
              <a:tailEnd/>
            </a:ln>
            <a:effectLst/>
          </p:spPr>
          <p:txBody>
            <a:bodyPr/>
            <a:lstStyle/>
            <a:p>
              <a:endParaRPr lang="en-US"/>
            </a:p>
          </p:txBody>
        </p:sp>
        <p:sp>
          <p:nvSpPr>
            <p:cNvPr id="179040" name="Line 864"/>
            <p:cNvSpPr>
              <a:spLocks noChangeShapeType="1"/>
            </p:cNvSpPr>
            <p:nvPr/>
          </p:nvSpPr>
          <p:spPr bwMode="auto">
            <a:xfrm>
              <a:off x="3134" y="3111"/>
              <a:ext cx="54" cy="6"/>
            </a:xfrm>
            <a:prstGeom prst="line">
              <a:avLst/>
            </a:prstGeom>
            <a:noFill/>
            <a:ln w="38100">
              <a:solidFill>
                <a:srgbClr val="99CCFF"/>
              </a:solidFill>
              <a:round/>
              <a:headEnd/>
              <a:tailEnd/>
            </a:ln>
            <a:effectLst/>
          </p:spPr>
          <p:txBody>
            <a:bodyPr/>
            <a:lstStyle/>
            <a:p>
              <a:endParaRPr lang="en-US"/>
            </a:p>
          </p:txBody>
        </p:sp>
        <p:sp>
          <p:nvSpPr>
            <p:cNvPr id="179041" name="Line 865"/>
            <p:cNvSpPr>
              <a:spLocks noChangeShapeType="1"/>
            </p:cNvSpPr>
            <p:nvPr/>
          </p:nvSpPr>
          <p:spPr bwMode="auto">
            <a:xfrm>
              <a:off x="3188" y="3117"/>
              <a:ext cx="54" cy="6"/>
            </a:xfrm>
            <a:prstGeom prst="line">
              <a:avLst/>
            </a:prstGeom>
            <a:noFill/>
            <a:ln w="38100">
              <a:solidFill>
                <a:srgbClr val="99CCFF"/>
              </a:solidFill>
              <a:round/>
              <a:headEnd/>
              <a:tailEnd/>
            </a:ln>
            <a:effectLst/>
          </p:spPr>
          <p:txBody>
            <a:bodyPr/>
            <a:lstStyle/>
            <a:p>
              <a:endParaRPr lang="en-US"/>
            </a:p>
          </p:txBody>
        </p:sp>
        <p:sp>
          <p:nvSpPr>
            <p:cNvPr id="179042" name="Line 866"/>
            <p:cNvSpPr>
              <a:spLocks noChangeShapeType="1"/>
            </p:cNvSpPr>
            <p:nvPr/>
          </p:nvSpPr>
          <p:spPr bwMode="auto">
            <a:xfrm>
              <a:off x="3242" y="3123"/>
              <a:ext cx="48" cy="6"/>
            </a:xfrm>
            <a:prstGeom prst="line">
              <a:avLst/>
            </a:prstGeom>
            <a:noFill/>
            <a:ln w="38100">
              <a:solidFill>
                <a:srgbClr val="99CCFF"/>
              </a:solidFill>
              <a:round/>
              <a:headEnd/>
              <a:tailEnd/>
            </a:ln>
            <a:effectLst/>
          </p:spPr>
          <p:txBody>
            <a:bodyPr/>
            <a:lstStyle/>
            <a:p>
              <a:endParaRPr lang="en-US"/>
            </a:p>
          </p:txBody>
        </p:sp>
        <p:sp>
          <p:nvSpPr>
            <p:cNvPr id="179043" name="Line 867"/>
            <p:cNvSpPr>
              <a:spLocks noChangeShapeType="1"/>
            </p:cNvSpPr>
            <p:nvPr/>
          </p:nvSpPr>
          <p:spPr bwMode="auto">
            <a:xfrm>
              <a:off x="3290" y="3129"/>
              <a:ext cx="54" cy="1"/>
            </a:xfrm>
            <a:prstGeom prst="line">
              <a:avLst/>
            </a:prstGeom>
            <a:noFill/>
            <a:ln w="38100">
              <a:solidFill>
                <a:srgbClr val="99CCFF"/>
              </a:solidFill>
              <a:round/>
              <a:headEnd/>
              <a:tailEnd/>
            </a:ln>
            <a:effectLst/>
          </p:spPr>
          <p:txBody>
            <a:bodyPr/>
            <a:lstStyle/>
            <a:p>
              <a:endParaRPr lang="en-US"/>
            </a:p>
          </p:txBody>
        </p:sp>
        <p:sp>
          <p:nvSpPr>
            <p:cNvPr id="179044" name="Freeform 868"/>
            <p:cNvSpPr>
              <a:spLocks/>
            </p:cNvSpPr>
            <p:nvPr/>
          </p:nvSpPr>
          <p:spPr bwMode="auto">
            <a:xfrm>
              <a:off x="3344" y="3129"/>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99CCFF"/>
              </a:solidFill>
              <a:prstDash val="solid"/>
              <a:round/>
              <a:headEnd/>
              <a:tailEnd/>
            </a:ln>
            <a:effectLst/>
          </p:spPr>
          <p:txBody>
            <a:bodyPr/>
            <a:lstStyle/>
            <a:p>
              <a:endParaRPr lang="en-US"/>
            </a:p>
          </p:txBody>
        </p:sp>
        <p:sp>
          <p:nvSpPr>
            <p:cNvPr id="179045" name="Line 869"/>
            <p:cNvSpPr>
              <a:spLocks noChangeShapeType="1"/>
            </p:cNvSpPr>
            <p:nvPr/>
          </p:nvSpPr>
          <p:spPr bwMode="auto">
            <a:xfrm>
              <a:off x="3398" y="3135"/>
              <a:ext cx="54" cy="1"/>
            </a:xfrm>
            <a:prstGeom prst="line">
              <a:avLst/>
            </a:prstGeom>
            <a:noFill/>
            <a:ln w="38100">
              <a:solidFill>
                <a:srgbClr val="99CCFF"/>
              </a:solidFill>
              <a:round/>
              <a:headEnd/>
              <a:tailEnd/>
            </a:ln>
            <a:effectLst/>
          </p:spPr>
          <p:txBody>
            <a:bodyPr/>
            <a:lstStyle/>
            <a:p>
              <a:endParaRPr lang="en-US"/>
            </a:p>
          </p:txBody>
        </p:sp>
        <p:sp>
          <p:nvSpPr>
            <p:cNvPr id="179046" name="Freeform 870"/>
            <p:cNvSpPr>
              <a:spLocks/>
            </p:cNvSpPr>
            <p:nvPr/>
          </p:nvSpPr>
          <p:spPr bwMode="auto">
            <a:xfrm>
              <a:off x="3452" y="3135"/>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99CCFF"/>
              </a:solidFill>
              <a:prstDash val="solid"/>
              <a:round/>
              <a:headEnd/>
              <a:tailEnd/>
            </a:ln>
            <a:effectLst/>
          </p:spPr>
          <p:txBody>
            <a:bodyPr/>
            <a:lstStyle/>
            <a:p>
              <a:endParaRPr lang="en-US"/>
            </a:p>
          </p:txBody>
        </p:sp>
        <p:sp>
          <p:nvSpPr>
            <p:cNvPr id="179047" name="Line 871"/>
            <p:cNvSpPr>
              <a:spLocks noChangeShapeType="1"/>
            </p:cNvSpPr>
            <p:nvPr/>
          </p:nvSpPr>
          <p:spPr bwMode="auto">
            <a:xfrm>
              <a:off x="3506" y="3141"/>
              <a:ext cx="54" cy="1"/>
            </a:xfrm>
            <a:prstGeom prst="line">
              <a:avLst/>
            </a:prstGeom>
            <a:noFill/>
            <a:ln w="38100">
              <a:solidFill>
                <a:srgbClr val="99CCFF"/>
              </a:solidFill>
              <a:round/>
              <a:headEnd/>
              <a:tailEnd/>
            </a:ln>
            <a:effectLst/>
          </p:spPr>
          <p:txBody>
            <a:bodyPr/>
            <a:lstStyle/>
            <a:p>
              <a:endParaRPr lang="en-US"/>
            </a:p>
          </p:txBody>
        </p:sp>
        <p:sp>
          <p:nvSpPr>
            <p:cNvPr id="179048" name="Line 872"/>
            <p:cNvSpPr>
              <a:spLocks noChangeShapeType="1"/>
            </p:cNvSpPr>
            <p:nvPr/>
          </p:nvSpPr>
          <p:spPr bwMode="auto">
            <a:xfrm>
              <a:off x="3560" y="3141"/>
              <a:ext cx="54" cy="1"/>
            </a:xfrm>
            <a:prstGeom prst="line">
              <a:avLst/>
            </a:prstGeom>
            <a:noFill/>
            <a:ln w="38100">
              <a:solidFill>
                <a:srgbClr val="99CCFF"/>
              </a:solidFill>
              <a:round/>
              <a:headEnd/>
              <a:tailEnd/>
            </a:ln>
            <a:effectLst/>
          </p:spPr>
          <p:txBody>
            <a:bodyPr/>
            <a:lstStyle/>
            <a:p>
              <a:endParaRPr lang="en-US"/>
            </a:p>
          </p:txBody>
        </p:sp>
        <p:sp>
          <p:nvSpPr>
            <p:cNvPr id="179049" name="Line 873"/>
            <p:cNvSpPr>
              <a:spLocks noChangeShapeType="1"/>
            </p:cNvSpPr>
            <p:nvPr/>
          </p:nvSpPr>
          <p:spPr bwMode="auto">
            <a:xfrm>
              <a:off x="3614" y="3141"/>
              <a:ext cx="48" cy="1"/>
            </a:xfrm>
            <a:prstGeom prst="line">
              <a:avLst/>
            </a:prstGeom>
            <a:noFill/>
            <a:ln w="38100">
              <a:solidFill>
                <a:srgbClr val="99CCFF"/>
              </a:solidFill>
              <a:round/>
              <a:headEnd/>
              <a:tailEnd/>
            </a:ln>
            <a:effectLst/>
          </p:spPr>
          <p:txBody>
            <a:bodyPr/>
            <a:lstStyle/>
            <a:p>
              <a:endParaRPr lang="en-US"/>
            </a:p>
          </p:txBody>
        </p:sp>
        <p:sp>
          <p:nvSpPr>
            <p:cNvPr id="179050" name="Freeform 874"/>
            <p:cNvSpPr>
              <a:spLocks/>
            </p:cNvSpPr>
            <p:nvPr/>
          </p:nvSpPr>
          <p:spPr bwMode="auto">
            <a:xfrm>
              <a:off x="3662" y="3141"/>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99CCFF"/>
              </a:solidFill>
              <a:prstDash val="solid"/>
              <a:round/>
              <a:headEnd/>
              <a:tailEnd/>
            </a:ln>
            <a:effectLst/>
          </p:spPr>
          <p:txBody>
            <a:bodyPr/>
            <a:lstStyle/>
            <a:p>
              <a:endParaRPr lang="en-US"/>
            </a:p>
          </p:txBody>
        </p:sp>
        <p:sp>
          <p:nvSpPr>
            <p:cNvPr id="179051" name="Line 875"/>
            <p:cNvSpPr>
              <a:spLocks noChangeShapeType="1"/>
            </p:cNvSpPr>
            <p:nvPr/>
          </p:nvSpPr>
          <p:spPr bwMode="auto">
            <a:xfrm>
              <a:off x="3716" y="3147"/>
              <a:ext cx="54" cy="1"/>
            </a:xfrm>
            <a:prstGeom prst="line">
              <a:avLst/>
            </a:prstGeom>
            <a:noFill/>
            <a:ln w="38100">
              <a:solidFill>
                <a:srgbClr val="99CCFF"/>
              </a:solidFill>
              <a:round/>
              <a:headEnd/>
              <a:tailEnd/>
            </a:ln>
            <a:effectLst/>
          </p:spPr>
          <p:txBody>
            <a:bodyPr/>
            <a:lstStyle/>
            <a:p>
              <a:endParaRPr lang="en-US"/>
            </a:p>
          </p:txBody>
        </p:sp>
        <p:sp>
          <p:nvSpPr>
            <p:cNvPr id="179052" name="Line 876"/>
            <p:cNvSpPr>
              <a:spLocks noChangeShapeType="1"/>
            </p:cNvSpPr>
            <p:nvPr/>
          </p:nvSpPr>
          <p:spPr bwMode="auto">
            <a:xfrm>
              <a:off x="3770" y="3147"/>
              <a:ext cx="54" cy="1"/>
            </a:xfrm>
            <a:prstGeom prst="line">
              <a:avLst/>
            </a:prstGeom>
            <a:noFill/>
            <a:ln w="38100">
              <a:solidFill>
                <a:srgbClr val="99CCFF"/>
              </a:solidFill>
              <a:round/>
              <a:headEnd/>
              <a:tailEnd/>
            </a:ln>
            <a:effectLst/>
          </p:spPr>
          <p:txBody>
            <a:bodyPr/>
            <a:lstStyle/>
            <a:p>
              <a:endParaRPr lang="en-US"/>
            </a:p>
          </p:txBody>
        </p:sp>
        <p:sp>
          <p:nvSpPr>
            <p:cNvPr id="179053" name="Line 877"/>
            <p:cNvSpPr>
              <a:spLocks noChangeShapeType="1"/>
            </p:cNvSpPr>
            <p:nvPr/>
          </p:nvSpPr>
          <p:spPr bwMode="auto">
            <a:xfrm>
              <a:off x="3824" y="3147"/>
              <a:ext cx="54" cy="1"/>
            </a:xfrm>
            <a:prstGeom prst="line">
              <a:avLst/>
            </a:prstGeom>
            <a:noFill/>
            <a:ln w="38100">
              <a:solidFill>
                <a:srgbClr val="99CCFF"/>
              </a:solidFill>
              <a:round/>
              <a:headEnd/>
              <a:tailEnd/>
            </a:ln>
            <a:effectLst/>
          </p:spPr>
          <p:txBody>
            <a:bodyPr/>
            <a:lstStyle/>
            <a:p>
              <a:endParaRPr lang="en-US"/>
            </a:p>
          </p:txBody>
        </p:sp>
        <p:sp>
          <p:nvSpPr>
            <p:cNvPr id="179054" name="Line 878"/>
            <p:cNvSpPr>
              <a:spLocks noChangeShapeType="1"/>
            </p:cNvSpPr>
            <p:nvPr/>
          </p:nvSpPr>
          <p:spPr bwMode="auto">
            <a:xfrm>
              <a:off x="3878" y="3147"/>
              <a:ext cx="54" cy="1"/>
            </a:xfrm>
            <a:prstGeom prst="line">
              <a:avLst/>
            </a:prstGeom>
            <a:noFill/>
            <a:ln w="38100">
              <a:solidFill>
                <a:srgbClr val="99CCFF"/>
              </a:solidFill>
              <a:round/>
              <a:headEnd/>
              <a:tailEnd/>
            </a:ln>
            <a:effectLst/>
          </p:spPr>
          <p:txBody>
            <a:bodyPr/>
            <a:lstStyle/>
            <a:p>
              <a:endParaRPr lang="en-US"/>
            </a:p>
          </p:txBody>
        </p:sp>
        <p:sp>
          <p:nvSpPr>
            <p:cNvPr id="179055" name="Line 879"/>
            <p:cNvSpPr>
              <a:spLocks noChangeShapeType="1"/>
            </p:cNvSpPr>
            <p:nvPr/>
          </p:nvSpPr>
          <p:spPr bwMode="auto">
            <a:xfrm>
              <a:off x="3932" y="3147"/>
              <a:ext cx="54" cy="1"/>
            </a:xfrm>
            <a:prstGeom prst="line">
              <a:avLst/>
            </a:prstGeom>
            <a:noFill/>
            <a:ln w="38100">
              <a:solidFill>
                <a:srgbClr val="99CCFF"/>
              </a:solidFill>
              <a:round/>
              <a:headEnd/>
              <a:tailEnd/>
            </a:ln>
            <a:effectLst/>
          </p:spPr>
          <p:txBody>
            <a:bodyPr/>
            <a:lstStyle/>
            <a:p>
              <a:endParaRPr lang="en-US"/>
            </a:p>
          </p:txBody>
        </p:sp>
        <p:sp>
          <p:nvSpPr>
            <p:cNvPr id="179056" name="Line 880"/>
            <p:cNvSpPr>
              <a:spLocks noChangeShapeType="1"/>
            </p:cNvSpPr>
            <p:nvPr/>
          </p:nvSpPr>
          <p:spPr bwMode="auto">
            <a:xfrm>
              <a:off x="3986" y="3147"/>
              <a:ext cx="48" cy="1"/>
            </a:xfrm>
            <a:prstGeom prst="line">
              <a:avLst/>
            </a:prstGeom>
            <a:noFill/>
            <a:ln w="38100">
              <a:solidFill>
                <a:srgbClr val="99CCFF"/>
              </a:solidFill>
              <a:round/>
              <a:headEnd/>
              <a:tailEnd/>
            </a:ln>
            <a:effectLst/>
          </p:spPr>
          <p:txBody>
            <a:bodyPr/>
            <a:lstStyle/>
            <a:p>
              <a:endParaRPr lang="en-US"/>
            </a:p>
          </p:txBody>
        </p:sp>
        <p:sp>
          <p:nvSpPr>
            <p:cNvPr id="179057" name="Line 881"/>
            <p:cNvSpPr>
              <a:spLocks noChangeShapeType="1"/>
            </p:cNvSpPr>
            <p:nvPr/>
          </p:nvSpPr>
          <p:spPr bwMode="auto">
            <a:xfrm>
              <a:off x="4034" y="3147"/>
              <a:ext cx="54" cy="1"/>
            </a:xfrm>
            <a:prstGeom prst="line">
              <a:avLst/>
            </a:prstGeom>
            <a:noFill/>
            <a:ln w="38100">
              <a:solidFill>
                <a:srgbClr val="99CCFF"/>
              </a:solidFill>
              <a:round/>
              <a:headEnd/>
              <a:tailEnd/>
            </a:ln>
            <a:effectLst/>
          </p:spPr>
          <p:txBody>
            <a:bodyPr/>
            <a:lstStyle/>
            <a:p>
              <a:endParaRPr lang="en-US"/>
            </a:p>
          </p:txBody>
        </p:sp>
        <p:sp>
          <p:nvSpPr>
            <p:cNvPr id="179058" name="Line 882"/>
            <p:cNvSpPr>
              <a:spLocks noChangeShapeType="1"/>
            </p:cNvSpPr>
            <p:nvPr/>
          </p:nvSpPr>
          <p:spPr bwMode="auto">
            <a:xfrm>
              <a:off x="4088" y="3147"/>
              <a:ext cx="54" cy="1"/>
            </a:xfrm>
            <a:prstGeom prst="line">
              <a:avLst/>
            </a:prstGeom>
            <a:noFill/>
            <a:ln w="38100">
              <a:solidFill>
                <a:srgbClr val="99CCFF"/>
              </a:solidFill>
              <a:round/>
              <a:headEnd/>
              <a:tailEnd/>
            </a:ln>
            <a:effectLst/>
          </p:spPr>
          <p:txBody>
            <a:bodyPr/>
            <a:lstStyle/>
            <a:p>
              <a:endParaRPr lang="en-US"/>
            </a:p>
          </p:txBody>
        </p:sp>
        <p:sp>
          <p:nvSpPr>
            <p:cNvPr id="179059" name="Line 883"/>
            <p:cNvSpPr>
              <a:spLocks noChangeShapeType="1"/>
            </p:cNvSpPr>
            <p:nvPr/>
          </p:nvSpPr>
          <p:spPr bwMode="auto">
            <a:xfrm>
              <a:off x="4142" y="3147"/>
              <a:ext cx="54" cy="1"/>
            </a:xfrm>
            <a:prstGeom prst="line">
              <a:avLst/>
            </a:prstGeom>
            <a:noFill/>
            <a:ln w="38100">
              <a:solidFill>
                <a:srgbClr val="99CCFF"/>
              </a:solidFill>
              <a:round/>
              <a:headEnd/>
              <a:tailEnd/>
            </a:ln>
            <a:effectLst/>
          </p:spPr>
          <p:txBody>
            <a:bodyPr/>
            <a:lstStyle/>
            <a:p>
              <a:endParaRPr lang="en-US"/>
            </a:p>
          </p:txBody>
        </p:sp>
        <p:sp>
          <p:nvSpPr>
            <p:cNvPr id="179060" name="Line 884"/>
            <p:cNvSpPr>
              <a:spLocks noChangeShapeType="1"/>
            </p:cNvSpPr>
            <p:nvPr/>
          </p:nvSpPr>
          <p:spPr bwMode="auto">
            <a:xfrm>
              <a:off x="4196" y="3147"/>
              <a:ext cx="54" cy="1"/>
            </a:xfrm>
            <a:prstGeom prst="line">
              <a:avLst/>
            </a:prstGeom>
            <a:noFill/>
            <a:ln w="38100">
              <a:solidFill>
                <a:srgbClr val="99CCFF"/>
              </a:solidFill>
              <a:round/>
              <a:headEnd/>
              <a:tailEnd/>
            </a:ln>
            <a:effectLst/>
          </p:spPr>
          <p:txBody>
            <a:bodyPr/>
            <a:lstStyle/>
            <a:p>
              <a:endParaRPr lang="en-US"/>
            </a:p>
          </p:txBody>
        </p:sp>
        <p:sp>
          <p:nvSpPr>
            <p:cNvPr id="179061" name="Line 885"/>
            <p:cNvSpPr>
              <a:spLocks noChangeShapeType="1"/>
            </p:cNvSpPr>
            <p:nvPr/>
          </p:nvSpPr>
          <p:spPr bwMode="auto">
            <a:xfrm>
              <a:off x="4250" y="3147"/>
              <a:ext cx="54" cy="1"/>
            </a:xfrm>
            <a:prstGeom prst="line">
              <a:avLst/>
            </a:prstGeom>
            <a:noFill/>
            <a:ln w="38100">
              <a:solidFill>
                <a:srgbClr val="99CCFF"/>
              </a:solidFill>
              <a:round/>
              <a:headEnd/>
              <a:tailEnd/>
            </a:ln>
            <a:effectLst/>
          </p:spPr>
          <p:txBody>
            <a:bodyPr/>
            <a:lstStyle/>
            <a:p>
              <a:endParaRPr lang="en-US"/>
            </a:p>
          </p:txBody>
        </p:sp>
        <p:sp>
          <p:nvSpPr>
            <p:cNvPr id="179062" name="Line 886"/>
            <p:cNvSpPr>
              <a:spLocks noChangeShapeType="1"/>
            </p:cNvSpPr>
            <p:nvPr/>
          </p:nvSpPr>
          <p:spPr bwMode="auto">
            <a:xfrm>
              <a:off x="4304" y="3147"/>
              <a:ext cx="54" cy="1"/>
            </a:xfrm>
            <a:prstGeom prst="line">
              <a:avLst/>
            </a:prstGeom>
            <a:noFill/>
            <a:ln w="38100">
              <a:solidFill>
                <a:srgbClr val="99CCFF"/>
              </a:solidFill>
              <a:round/>
              <a:headEnd/>
              <a:tailEnd/>
            </a:ln>
            <a:effectLst/>
          </p:spPr>
          <p:txBody>
            <a:bodyPr/>
            <a:lstStyle/>
            <a:p>
              <a:endParaRPr lang="en-US"/>
            </a:p>
          </p:txBody>
        </p:sp>
        <p:sp>
          <p:nvSpPr>
            <p:cNvPr id="179063" name="Line 887"/>
            <p:cNvSpPr>
              <a:spLocks noChangeShapeType="1"/>
            </p:cNvSpPr>
            <p:nvPr/>
          </p:nvSpPr>
          <p:spPr bwMode="auto">
            <a:xfrm>
              <a:off x="4358" y="3147"/>
              <a:ext cx="48" cy="1"/>
            </a:xfrm>
            <a:prstGeom prst="line">
              <a:avLst/>
            </a:prstGeom>
            <a:noFill/>
            <a:ln w="38100">
              <a:solidFill>
                <a:srgbClr val="99CCFF"/>
              </a:solidFill>
              <a:round/>
              <a:headEnd/>
              <a:tailEnd/>
            </a:ln>
            <a:effectLst/>
          </p:spPr>
          <p:txBody>
            <a:bodyPr/>
            <a:lstStyle/>
            <a:p>
              <a:endParaRPr lang="en-US"/>
            </a:p>
          </p:txBody>
        </p:sp>
        <p:sp>
          <p:nvSpPr>
            <p:cNvPr id="179064" name="Line 888"/>
            <p:cNvSpPr>
              <a:spLocks noChangeShapeType="1"/>
            </p:cNvSpPr>
            <p:nvPr/>
          </p:nvSpPr>
          <p:spPr bwMode="auto">
            <a:xfrm>
              <a:off x="4406" y="3147"/>
              <a:ext cx="54" cy="1"/>
            </a:xfrm>
            <a:prstGeom prst="line">
              <a:avLst/>
            </a:prstGeom>
            <a:noFill/>
            <a:ln w="38100">
              <a:solidFill>
                <a:srgbClr val="99CCFF"/>
              </a:solidFill>
              <a:round/>
              <a:headEnd/>
              <a:tailEnd/>
            </a:ln>
            <a:effectLst/>
          </p:spPr>
          <p:txBody>
            <a:bodyPr/>
            <a:lstStyle/>
            <a:p>
              <a:endParaRPr lang="en-US"/>
            </a:p>
          </p:txBody>
        </p:sp>
        <p:sp>
          <p:nvSpPr>
            <p:cNvPr id="179065" name="Line 889"/>
            <p:cNvSpPr>
              <a:spLocks noChangeShapeType="1"/>
            </p:cNvSpPr>
            <p:nvPr/>
          </p:nvSpPr>
          <p:spPr bwMode="auto">
            <a:xfrm>
              <a:off x="4460" y="3147"/>
              <a:ext cx="54" cy="1"/>
            </a:xfrm>
            <a:prstGeom prst="line">
              <a:avLst/>
            </a:prstGeom>
            <a:noFill/>
            <a:ln w="38100">
              <a:solidFill>
                <a:srgbClr val="99CCFF"/>
              </a:solidFill>
              <a:round/>
              <a:headEnd/>
              <a:tailEnd/>
            </a:ln>
            <a:effectLst/>
          </p:spPr>
          <p:txBody>
            <a:bodyPr/>
            <a:lstStyle/>
            <a:p>
              <a:endParaRPr lang="en-US"/>
            </a:p>
          </p:txBody>
        </p:sp>
        <p:sp>
          <p:nvSpPr>
            <p:cNvPr id="179066" name="Line 890"/>
            <p:cNvSpPr>
              <a:spLocks noChangeShapeType="1"/>
            </p:cNvSpPr>
            <p:nvPr/>
          </p:nvSpPr>
          <p:spPr bwMode="auto">
            <a:xfrm>
              <a:off x="4514" y="3147"/>
              <a:ext cx="54" cy="1"/>
            </a:xfrm>
            <a:prstGeom prst="line">
              <a:avLst/>
            </a:prstGeom>
            <a:noFill/>
            <a:ln w="38100">
              <a:solidFill>
                <a:srgbClr val="99CCFF"/>
              </a:solidFill>
              <a:round/>
              <a:headEnd/>
              <a:tailEnd/>
            </a:ln>
            <a:effectLst/>
          </p:spPr>
          <p:txBody>
            <a:bodyPr/>
            <a:lstStyle/>
            <a:p>
              <a:endParaRPr lang="en-US"/>
            </a:p>
          </p:txBody>
        </p:sp>
        <p:sp>
          <p:nvSpPr>
            <p:cNvPr id="179067" name="Line 891"/>
            <p:cNvSpPr>
              <a:spLocks noChangeShapeType="1"/>
            </p:cNvSpPr>
            <p:nvPr/>
          </p:nvSpPr>
          <p:spPr bwMode="auto">
            <a:xfrm>
              <a:off x="4568" y="3147"/>
              <a:ext cx="54" cy="6"/>
            </a:xfrm>
            <a:prstGeom prst="line">
              <a:avLst/>
            </a:prstGeom>
            <a:noFill/>
            <a:ln w="38100">
              <a:solidFill>
                <a:srgbClr val="99CCFF"/>
              </a:solidFill>
              <a:round/>
              <a:headEnd/>
              <a:tailEnd/>
            </a:ln>
            <a:effectLst/>
          </p:spPr>
          <p:txBody>
            <a:bodyPr/>
            <a:lstStyle/>
            <a:p>
              <a:endParaRPr lang="en-US"/>
            </a:p>
          </p:txBody>
        </p:sp>
        <p:sp>
          <p:nvSpPr>
            <p:cNvPr id="179068" name="Line 892"/>
            <p:cNvSpPr>
              <a:spLocks noChangeShapeType="1"/>
            </p:cNvSpPr>
            <p:nvPr/>
          </p:nvSpPr>
          <p:spPr bwMode="auto">
            <a:xfrm>
              <a:off x="1537" y="2144"/>
              <a:ext cx="54" cy="66"/>
            </a:xfrm>
            <a:prstGeom prst="line">
              <a:avLst/>
            </a:prstGeom>
            <a:noFill/>
            <a:ln w="38100">
              <a:solidFill>
                <a:srgbClr val="FF99CC"/>
              </a:solidFill>
              <a:round/>
              <a:headEnd/>
              <a:tailEnd/>
            </a:ln>
            <a:effectLst/>
          </p:spPr>
          <p:txBody>
            <a:bodyPr/>
            <a:lstStyle/>
            <a:p>
              <a:endParaRPr lang="en-US"/>
            </a:p>
          </p:txBody>
        </p:sp>
        <p:sp>
          <p:nvSpPr>
            <p:cNvPr id="179069" name="Line 893"/>
            <p:cNvSpPr>
              <a:spLocks noChangeShapeType="1"/>
            </p:cNvSpPr>
            <p:nvPr/>
          </p:nvSpPr>
          <p:spPr bwMode="auto">
            <a:xfrm>
              <a:off x="1591" y="2210"/>
              <a:ext cx="54" cy="60"/>
            </a:xfrm>
            <a:prstGeom prst="line">
              <a:avLst/>
            </a:prstGeom>
            <a:noFill/>
            <a:ln w="38100">
              <a:solidFill>
                <a:srgbClr val="FF99CC"/>
              </a:solidFill>
              <a:round/>
              <a:headEnd/>
              <a:tailEnd/>
            </a:ln>
            <a:effectLst/>
          </p:spPr>
          <p:txBody>
            <a:bodyPr/>
            <a:lstStyle/>
            <a:p>
              <a:endParaRPr lang="en-US"/>
            </a:p>
          </p:txBody>
        </p:sp>
        <p:sp>
          <p:nvSpPr>
            <p:cNvPr id="179070" name="Line 894"/>
            <p:cNvSpPr>
              <a:spLocks noChangeShapeType="1"/>
            </p:cNvSpPr>
            <p:nvPr/>
          </p:nvSpPr>
          <p:spPr bwMode="auto">
            <a:xfrm>
              <a:off x="1645" y="2270"/>
              <a:ext cx="54" cy="66"/>
            </a:xfrm>
            <a:prstGeom prst="line">
              <a:avLst/>
            </a:prstGeom>
            <a:noFill/>
            <a:ln w="38100">
              <a:solidFill>
                <a:srgbClr val="FF99CC"/>
              </a:solidFill>
              <a:round/>
              <a:headEnd/>
              <a:tailEnd/>
            </a:ln>
            <a:effectLst/>
          </p:spPr>
          <p:txBody>
            <a:bodyPr/>
            <a:lstStyle/>
            <a:p>
              <a:endParaRPr lang="en-US"/>
            </a:p>
          </p:txBody>
        </p:sp>
        <p:sp>
          <p:nvSpPr>
            <p:cNvPr id="179071" name="Line 895"/>
            <p:cNvSpPr>
              <a:spLocks noChangeShapeType="1"/>
            </p:cNvSpPr>
            <p:nvPr/>
          </p:nvSpPr>
          <p:spPr bwMode="auto">
            <a:xfrm>
              <a:off x="1699" y="2336"/>
              <a:ext cx="54" cy="60"/>
            </a:xfrm>
            <a:prstGeom prst="line">
              <a:avLst/>
            </a:prstGeom>
            <a:noFill/>
            <a:ln w="38100">
              <a:solidFill>
                <a:srgbClr val="FF99CC"/>
              </a:solidFill>
              <a:round/>
              <a:headEnd/>
              <a:tailEnd/>
            </a:ln>
            <a:effectLst/>
          </p:spPr>
          <p:txBody>
            <a:bodyPr/>
            <a:lstStyle/>
            <a:p>
              <a:endParaRPr lang="en-US"/>
            </a:p>
          </p:txBody>
        </p:sp>
        <p:sp>
          <p:nvSpPr>
            <p:cNvPr id="179072" name="Line 896"/>
            <p:cNvSpPr>
              <a:spLocks noChangeShapeType="1"/>
            </p:cNvSpPr>
            <p:nvPr/>
          </p:nvSpPr>
          <p:spPr bwMode="auto">
            <a:xfrm>
              <a:off x="1753" y="2396"/>
              <a:ext cx="54" cy="54"/>
            </a:xfrm>
            <a:prstGeom prst="line">
              <a:avLst/>
            </a:prstGeom>
            <a:noFill/>
            <a:ln w="38100">
              <a:solidFill>
                <a:srgbClr val="FF99CC"/>
              </a:solidFill>
              <a:round/>
              <a:headEnd/>
              <a:tailEnd/>
            </a:ln>
            <a:effectLst/>
          </p:spPr>
          <p:txBody>
            <a:bodyPr/>
            <a:lstStyle/>
            <a:p>
              <a:endParaRPr lang="en-US"/>
            </a:p>
          </p:txBody>
        </p:sp>
        <p:sp>
          <p:nvSpPr>
            <p:cNvPr id="179073" name="Freeform 897"/>
            <p:cNvSpPr>
              <a:spLocks/>
            </p:cNvSpPr>
            <p:nvPr/>
          </p:nvSpPr>
          <p:spPr bwMode="auto">
            <a:xfrm>
              <a:off x="1807" y="2450"/>
              <a:ext cx="48" cy="60"/>
            </a:xfrm>
            <a:custGeom>
              <a:avLst/>
              <a:gdLst/>
              <a:ahLst/>
              <a:cxnLst>
                <a:cxn ang="0">
                  <a:pos x="0" y="0"/>
                </a:cxn>
                <a:cxn ang="0">
                  <a:pos x="24" y="30"/>
                </a:cxn>
                <a:cxn ang="0">
                  <a:pos x="48" y="60"/>
                </a:cxn>
              </a:cxnLst>
              <a:rect l="0" t="0" r="r" b="b"/>
              <a:pathLst>
                <a:path w="48" h="60">
                  <a:moveTo>
                    <a:pt x="0" y="0"/>
                  </a:moveTo>
                  <a:lnTo>
                    <a:pt x="24" y="30"/>
                  </a:lnTo>
                  <a:lnTo>
                    <a:pt x="48" y="60"/>
                  </a:lnTo>
                </a:path>
              </a:pathLst>
            </a:custGeom>
            <a:noFill/>
            <a:ln w="38100" cmpd="sng">
              <a:solidFill>
                <a:srgbClr val="FF99CC"/>
              </a:solidFill>
              <a:prstDash val="solid"/>
              <a:round/>
              <a:headEnd/>
              <a:tailEnd/>
            </a:ln>
            <a:effectLst/>
          </p:spPr>
          <p:txBody>
            <a:bodyPr/>
            <a:lstStyle/>
            <a:p>
              <a:endParaRPr lang="en-US"/>
            </a:p>
          </p:txBody>
        </p:sp>
        <p:sp>
          <p:nvSpPr>
            <p:cNvPr id="179074" name="Line 898"/>
            <p:cNvSpPr>
              <a:spLocks noChangeShapeType="1"/>
            </p:cNvSpPr>
            <p:nvPr/>
          </p:nvSpPr>
          <p:spPr bwMode="auto">
            <a:xfrm>
              <a:off x="1855" y="2510"/>
              <a:ext cx="54" cy="54"/>
            </a:xfrm>
            <a:prstGeom prst="line">
              <a:avLst/>
            </a:prstGeom>
            <a:noFill/>
            <a:ln w="38100">
              <a:solidFill>
                <a:srgbClr val="FF99CC"/>
              </a:solidFill>
              <a:round/>
              <a:headEnd/>
              <a:tailEnd/>
            </a:ln>
            <a:effectLst/>
          </p:spPr>
          <p:txBody>
            <a:bodyPr/>
            <a:lstStyle/>
            <a:p>
              <a:endParaRPr lang="en-US"/>
            </a:p>
          </p:txBody>
        </p:sp>
        <p:sp>
          <p:nvSpPr>
            <p:cNvPr id="179075" name="Line 899"/>
            <p:cNvSpPr>
              <a:spLocks noChangeShapeType="1"/>
            </p:cNvSpPr>
            <p:nvPr/>
          </p:nvSpPr>
          <p:spPr bwMode="auto">
            <a:xfrm>
              <a:off x="1909" y="2564"/>
              <a:ext cx="54" cy="48"/>
            </a:xfrm>
            <a:prstGeom prst="line">
              <a:avLst/>
            </a:prstGeom>
            <a:noFill/>
            <a:ln w="38100">
              <a:solidFill>
                <a:srgbClr val="FF99CC"/>
              </a:solidFill>
              <a:round/>
              <a:headEnd/>
              <a:tailEnd/>
            </a:ln>
            <a:effectLst/>
          </p:spPr>
          <p:txBody>
            <a:bodyPr/>
            <a:lstStyle/>
            <a:p>
              <a:endParaRPr lang="en-US"/>
            </a:p>
          </p:txBody>
        </p:sp>
        <p:sp>
          <p:nvSpPr>
            <p:cNvPr id="179076" name="Freeform 900"/>
            <p:cNvSpPr>
              <a:spLocks/>
            </p:cNvSpPr>
            <p:nvPr/>
          </p:nvSpPr>
          <p:spPr bwMode="auto">
            <a:xfrm>
              <a:off x="1963" y="2612"/>
              <a:ext cx="54" cy="54"/>
            </a:xfrm>
            <a:custGeom>
              <a:avLst/>
              <a:gdLst/>
              <a:ahLst/>
              <a:cxnLst>
                <a:cxn ang="0">
                  <a:pos x="0" y="0"/>
                </a:cxn>
                <a:cxn ang="0">
                  <a:pos x="24" y="24"/>
                </a:cxn>
                <a:cxn ang="0">
                  <a:pos x="54" y="54"/>
                </a:cxn>
              </a:cxnLst>
              <a:rect l="0" t="0" r="r" b="b"/>
              <a:pathLst>
                <a:path w="54" h="54">
                  <a:moveTo>
                    <a:pt x="0" y="0"/>
                  </a:moveTo>
                  <a:lnTo>
                    <a:pt x="24" y="24"/>
                  </a:lnTo>
                  <a:lnTo>
                    <a:pt x="54" y="54"/>
                  </a:lnTo>
                </a:path>
              </a:pathLst>
            </a:custGeom>
            <a:noFill/>
            <a:ln w="38100" cmpd="sng">
              <a:solidFill>
                <a:srgbClr val="FF99CC"/>
              </a:solidFill>
              <a:prstDash val="solid"/>
              <a:round/>
              <a:headEnd/>
              <a:tailEnd/>
            </a:ln>
            <a:effectLst/>
          </p:spPr>
          <p:txBody>
            <a:bodyPr/>
            <a:lstStyle/>
            <a:p>
              <a:endParaRPr lang="en-US"/>
            </a:p>
          </p:txBody>
        </p:sp>
        <p:sp>
          <p:nvSpPr>
            <p:cNvPr id="179077" name="Line 901"/>
            <p:cNvSpPr>
              <a:spLocks noChangeShapeType="1"/>
            </p:cNvSpPr>
            <p:nvPr/>
          </p:nvSpPr>
          <p:spPr bwMode="auto">
            <a:xfrm>
              <a:off x="2017" y="2666"/>
              <a:ext cx="54" cy="49"/>
            </a:xfrm>
            <a:prstGeom prst="line">
              <a:avLst/>
            </a:prstGeom>
            <a:noFill/>
            <a:ln w="38100">
              <a:solidFill>
                <a:srgbClr val="FF99CC"/>
              </a:solidFill>
              <a:round/>
              <a:headEnd/>
              <a:tailEnd/>
            </a:ln>
            <a:effectLst/>
          </p:spPr>
          <p:txBody>
            <a:bodyPr/>
            <a:lstStyle/>
            <a:p>
              <a:endParaRPr lang="en-US"/>
            </a:p>
          </p:txBody>
        </p:sp>
        <p:sp>
          <p:nvSpPr>
            <p:cNvPr id="179078" name="Line 902"/>
            <p:cNvSpPr>
              <a:spLocks noChangeShapeType="1"/>
            </p:cNvSpPr>
            <p:nvPr/>
          </p:nvSpPr>
          <p:spPr bwMode="auto">
            <a:xfrm>
              <a:off x="2071" y="2715"/>
              <a:ext cx="54" cy="48"/>
            </a:xfrm>
            <a:prstGeom prst="line">
              <a:avLst/>
            </a:prstGeom>
            <a:noFill/>
            <a:ln w="38100">
              <a:solidFill>
                <a:srgbClr val="FF99CC"/>
              </a:solidFill>
              <a:round/>
              <a:headEnd/>
              <a:tailEnd/>
            </a:ln>
            <a:effectLst/>
          </p:spPr>
          <p:txBody>
            <a:bodyPr/>
            <a:lstStyle/>
            <a:p>
              <a:endParaRPr lang="en-US"/>
            </a:p>
          </p:txBody>
        </p:sp>
        <p:sp>
          <p:nvSpPr>
            <p:cNvPr id="179079" name="Line 903"/>
            <p:cNvSpPr>
              <a:spLocks noChangeShapeType="1"/>
            </p:cNvSpPr>
            <p:nvPr/>
          </p:nvSpPr>
          <p:spPr bwMode="auto">
            <a:xfrm>
              <a:off x="2125" y="2763"/>
              <a:ext cx="54" cy="42"/>
            </a:xfrm>
            <a:prstGeom prst="line">
              <a:avLst/>
            </a:prstGeom>
            <a:noFill/>
            <a:ln w="38100">
              <a:solidFill>
                <a:srgbClr val="FF99CC"/>
              </a:solidFill>
              <a:round/>
              <a:headEnd/>
              <a:tailEnd/>
            </a:ln>
            <a:effectLst/>
          </p:spPr>
          <p:txBody>
            <a:bodyPr/>
            <a:lstStyle/>
            <a:p>
              <a:endParaRPr lang="en-US"/>
            </a:p>
          </p:txBody>
        </p:sp>
        <p:sp>
          <p:nvSpPr>
            <p:cNvPr id="179080" name="Line 904"/>
            <p:cNvSpPr>
              <a:spLocks noChangeShapeType="1"/>
            </p:cNvSpPr>
            <p:nvPr/>
          </p:nvSpPr>
          <p:spPr bwMode="auto">
            <a:xfrm>
              <a:off x="2179" y="2805"/>
              <a:ext cx="48" cy="42"/>
            </a:xfrm>
            <a:prstGeom prst="line">
              <a:avLst/>
            </a:prstGeom>
            <a:noFill/>
            <a:ln w="38100">
              <a:solidFill>
                <a:srgbClr val="FF99CC"/>
              </a:solidFill>
              <a:round/>
              <a:headEnd/>
              <a:tailEnd/>
            </a:ln>
            <a:effectLst/>
          </p:spPr>
          <p:txBody>
            <a:bodyPr/>
            <a:lstStyle/>
            <a:p>
              <a:endParaRPr lang="en-US"/>
            </a:p>
          </p:txBody>
        </p:sp>
        <p:sp>
          <p:nvSpPr>
            <p:cNvPr id="179081" name="Line 905"/>
            <p:cNvSpPr>
              <a:spLocks noChangeShapeType="1"/>
            </p:cNvSpPr>
            <p:nvPr/>
          </p:nvSpPr>
          <p:spPr bwMode="auto">
            <a:xfrm>
              <a:off x="2227" y="2847"/>
              <a:ext cx="54" cy="42"/>
            </a:xfrm>
            <a:prstGeom prst="line">
              <a:avLst/>
            </a:prstGeom>
            <a:noFill/>
            <a:ln w="38100">
              <a:solidFill>
                <a:srgbClr val="FF99CC"/>
              </a:solidFill>
              <a:round/>
              <a:headEnd/>
              <a:tailEnd/>
            </a:ln>
            <a:effectLst/>
          </p:spPr>
          <p:txBody>
            <a:bodyPr/>
            <a:lstStyle/>
            <a:p>
              <a:endParaRPr lang="en-US"/>
            </a:p>
          </p:txBody>
        </p:sp>
        <p:sp>
          <p:nvSpPr>
            <p:cNvPr id="179082" name="Line 906"/>
            <p:cNvSpPr>
              <a:spLocks noChangeShapeType="1"/>
            </p:cNvSpPr>
            <p:nvPr/>
          </p:nvSpPr>
          <p:spPr bwMode="auto">
            <a:xfrm>
              <a:off x="2281" y="2889"/>
              <a:ext cx="54" cy="42"/>
            </a:xfrm>
            <a:prstGeom prst="line">
              <a:avLst/>
            </a:prstGeom>
            <a:noFill/>
            <a:ln w="38100">
              <a:solidFill>
                <a:srgbClr val="FF99CC"/>
              </a:solidFill>
              <a:round/>
              <a:headEnd/>
              <a:tailEnd/>
            </a:ln>
            <a:effectLst/>
          </p:spPr>
          <p:txBody>
            <a:bodyPr/>
            <a:lstStyle/>
            <a:p>
              <a:endParaRPr lang="en-US"/>
            </a:p>
          </p:txBody>
        </p:sp>
        <p:sp>
          <p:nvSpPr>
            <p:cNvPr id="179083" name="Line 907"/>
            <p:cNvSpPr>
              <a:spLocks noChangeShapeType="1"/>
            </p:cNvSpPr>
            <p:nvPr/>
          </p:nvSpPr>
          <p:spPr bwMode="auto">
            <a:xfrm>
              <a:off x="2335" y="2931"/>
              <a:ext cx="54" cy="36"/>
            </a:xfrm>
            <a:prstGeom prst="line">
              <a:avLst/>
            </a:prstGeom>
            <a:noFill/>
            <a:ln w="38100">
              <a:solidFill>
                <a:srgbClr val="FF99CC"/>
              </a:solidFill>
              <a:round/>
              <a:headEnd/>
              <a:tailEnd/>
            </a:ln>
            <a:effectLst/>
          </p:spPr>
          <p:txBody>
            <a:bodyPr/>
            <a:lstStyle/>
            <a:p>
              <a:endParaRPr lang="en-US"/>
            </a:p>
          </p:txBody>
        </p:sp>
        <p:sp>
          <p:nvSpPr>
            <p:cNvPr id="179084" name="Line 908"/>
            <p:cNvSpPr>
              <a:spLocks noChangeShapeType="1"/>
            </p:cNvSpPr>
            <p:nvPr/>
          </p:nvSpPr>
          <p:spPr bwMode="auto">
            <a:xfrm>
              <a:off x="2389" y="2967"/>
              <a:ext cx="54" cy="30"/>
            </a:xfrm>
            <a:prstGeom prst="line">
              <a:avLst/>
            </a:prstGeom>
            <a:noFill/>
            <a:ln w="38100">
              <a:solidFill>
                <a:srgbClr val="FF99CC"/>
              </a:solidFill>
              <a:round/>
              <a:headEnd/>
              <a:tailEnd/>
            </a:ln>
            <a:effectLst/>
          </p:spPr>
          <p:txBody>
            <a:bodyPr/>
            <a:lstStyle/>
            <a:p>
              <a:endParaRPr lang="en-US"/>
            </a:p>
          </p:txBody>
        </p:sp>
        <p:sp>
          <p:nvSpPr>
            <p:cNvPr id="179085" name="Freeform 909"/>
            <p:cNvSpPr>
              <a:spLocks/>
            </p:cNvSpPr>
            <p:nvPr/>
          </p:nvSpPr>
          <p:spPr bwMode="auto">
            <a:xfrm>
              <a:off x="2443" y="2997"/>
              <a:ext cx="54" cy="36"/>
            </a:xfrm>
            <a:custGeom>
              <a:avLst/>
              <a:gdLst/>
              <a:ahLst/>
              <a:cxnLst>
                <a:cxn ang="0">
                  <a:pos x="0" y="0"/>
                </a:cxn>
                <a:cxn ang="0">
                  <a:pos x="24" y="18"/>
                </a:cxn>
                <a:cxn ang="0">
                  <a:pos x="54" y="36"/>
                </a:cxn>
              </a:cxnLst>
              <a:rect l="0" t="0" r="r" b="b"/>
              <a:pathLst>
                <a:path w="54" h="36">
                  <a:moveTo>
                    <a:pt x="0" y="0"/>
                  </a:moveTo>
                  <a:lnTo>
                    <a:pt x="24" y="18"/>
                  </a:lnTo>
                  <a:lnTo>
                    <a:pt x="54" y="36"/>
                  </a:lnTo>
                </a:path>
              </a:pathLst>
            </a:custGeom>
            <a:noFill/>
            <a:ln w="38100" cmpd="sng">
              <a:solidFill>
                <a:srgbClr val="FF99CC"/>
              </a:solidFill>
              <a:prstDash val="solid"/>
              <a:round/>
              <a:headEnd/>
              <a:tailEnd/>
            </a:ln>
            <a:effectLst/>
          </p:spPr>
          <p:txBody>
            <a:bodyPr/>
            <a:lstStyle/>
            <a:p>
              <a:endParaRPr lang="en-US"/>
            </a:p>
          </p:txBody>
        </p:sp>
        <p:sp>
          <p:nvSpPr>
            <p:cNvPr id="179086" name="Line 910"/>
            <p:cNvSpPr>
              <a:spLocks noChangeShapeType="1"/>
            </p:cNvSpPr>
            <p:nvPr/>
          </p:nvSpPr>
          <p:spPr bwMode="auto">
            <a:xfrm>
              <a:off x="2497" y="3033"/>
              <a:ext cx="54" cy="30"/>
            </a:xfrm>
            <a:prstGeom prst="line">
              <a:avLst/>
            </a:prstGeom>
            <a:noFill/>
            <a:ln w="38100">
              <a:solidFill>
                <a:srgbClr val="FF99CC"/>
              </a:solidFill>
              <a:round/>
              <a:headEnd/>
              <a:tailEnd/>
            </a:ln>
            <a:effectLst/>
          </p:spPr>
          <p:txBody>
            <a:bodyPr/>
            <a:lstStyle/>
            <a:p>
              <a:endParaRPr lang="en-US"/>
            </a:p>
          </p:txBody>
        </p:sp>
        <p:sp>
          <p:nvSpPr>
            <p:cNvPr id="179087" name="Line 911"/>
            <p:cNvSpPr>
              <a:spLocks noChangeShapeType="1"/>
            </p:cNvSpPr>
            <p:nvPr/>
          </p:nvSpPr>
          <p:spPr bwMode="auto">
            <a:xfrm>
              <a:off x="2551" y="3063"/>
              <a:ext cx="48" cy="30"/>
            </a:xfrm>
            <a:prstGeom prst="line">
              <a:avLst/>
            </a:prstGeom>
            <a:noFill/>
            <a:ln w="38100">
              <a:solidFill>
                <a:srgbClr val="FF99CC"/>
              </a:solidFill>
              <a:round/>
              <a:headEnd/>
              <a:tailEnd/>
            </a:ln>
            <a:effectLst/>
          </p:spPr>
          <p:txBody>
            <a:bodyPr/>
            <a:lstStyle/>
            <a:p>
              <a:endParaRPr lang="en-US"/>
            </a:p>
          </p:txBody>
        </p:sp>
        <p:sp>
          <p:nvSpPr>
            <p:cNvPr id="179088" name="Line 912"/>
            <p:cNvSpPr>
              <a:spLocks noChangeShapeType="1"/>
            </p:cNvSpPr>
            <p:nvPr/>
          </p:nvSpPr>
          <p:spPr bwMode="auto">
            <a:xfrm>
              <a:off x="2599" y="3093"/>
              <a:ext cx="54" cy="24"/>
            </a:xfrm>
            <a:prstGeom prst="line">
              <a:avLst/>
            </a:prstGeom>
            <a:noFill/>
            <a:ln w="38100">
              <a:solidFill>
                <a:srgbClr val="FF99CC"/>
              </a:solidFill>
              <a:round/>
              <a:headEnd/>
              <a:tailEnd/>
            </a:ln>
            <a:effectLst/>
          </p:spPr>
          <p:txBody>
            <a:bodyPr/>
            <a:lstStyle/>
            <a:p>
              <a:endParaRPr lang="en-US"/>
            </a:p>
          </p:txBody>
        </p:sp>
        <p:sp>
          <p:nvSpPr>
            <p:cNvPr id="179089" name="Line 913"/>
            <p:cNvSpPr>
              <a:spLocks noChangeShapeType="1"/>
            </p:cNvSpPr>
            <p:nvPr/>
          </p:nvSpPr>
          <p:spPr bwMode="auto">
            <a:xfrm>
              <a:off x="2653" y="3117"/>
              <a:ext cx="54" cy="24"/>
            </a:xfrm>
            <a:prstGeom prst="line">
              <a:avLst/>
            </a:prstGeom>
            <a:noFill/>
            <a:ln w="38100">
              <a:solidFill>
                <a:srgbClr val="FF99CC"/>
              </a:solidFill>
              <a:round/>
              <a:headEnd/>
              <a:tailEnd/>
            </a:ln>
            <a:effectLst/>
          </p:spPr>
          <p:txBody>
            <a:bodyPr/>
            <a:lstStyle/>
            <a:p>
              <a:endParaRPr lang="en-US"/>
            </a:p>
          </p:txBody>
        </p:sp>
        <p:sp>
          <p:nvSpPr>
            <p:cNvPr id="179090" name="Line 914"/>
            <p:cNvSpPr>
              <a:spLocks noChangeShapeType="1"/>
            </p:cNvSpPr>
            <p:nvPr/>
          </p:nvSpPr>
          <p:spPr bwMode="auto">
            <a:xfrm>
              <a:off x="2707" y="3141"/>
              <a:ext cx="54" cy="24"/>
            </a:xfrm>
            <a:prstGeom prst="line">
              <a:avLst/>
            </a:prstGeom>
            <a:noFill/>
            <a:ln w="38100">
              <a:solidFill>
                <a:srgbClr val="FF99CC"/>
              </a:solidFill>
              <a:round/>
              <a:headEnd/>
              <a:tailEnd/>
            </a:ln>
            <a:effectLst/>
          </p:spPr>
          <p:txBody>
            <a:bodyPr/>
            <a:lstStyle/>
            <a:p>
              <a:endParaRPr lang="en-US"/>
            </a:p>
          </p:txBody>
        </p:sp>
        <p:sp>
          <p:nvSpPr>
            <p:cNvPr id="179091" name="Line 915"/>
            <p:cNvSpPr>
              <a:spLocks noChangeShapeType="1"/>
            </p:cNvSpPr>
            <p:nvPr/>
          </p:nvSpPr>
          <p:spPr bwMode="auto">
            <a:xfrm>
              <a:off x="2761" y="3165"/>
              <a:ext cx="54" cy="18"/>
            </a:xfrm>
            <a:prstGeom prst="line">
              <a:avLst/>
            </a:prstGeom>
            <a:noFill/>
            <a:ln w="38100">
              <a:solidFill>
                <a:srgbClr val="FF99CC"/>
              </a:solidFill>
              <a:round/>
              <a:headEnd/>
              <a:tailEnd/>
            </a:ln>
            <a:effectLst/>
          </p:spPr>
          <p:txBody>
            <a:bodyPr/>
            <a:lstStyle/>
            <a:p>
              <a:endParaRPr lang="en-US"/>
            </a:p>
          </p:txBody>
        </p:sp>
        <p:sp>
          <p:nvSpPr>
            <p:cNvPr id="179092" name="Line 916"/>
            <p:cNvSpPr>
              <a:spLocks noChangeShapeType="1"/>
            </p:cNvSpPr>
            <p:nvPr/>
          </p:nvSpPr>
          <p:spPr bwMode="auto">
            <a:xfrm>
              <a:off x="2815" y="3183"/>
              <a:ext cx="54" cy="18"/>
            </a:xfrm>
            <a:prstGeom prst="line">
              <a:avLst/>
            </a:prstGeom>
            <a:noFill/>
            <a:ln w="38100">
              <a:solidFill>
                <a:srgbClr val="FF99CC"/>
              </a:solidFill>
              <a:round/>
              <a:headEnd/>
              <a:tailEnd/>
            </a:ln>
            <a:effectLst/>
          </p:spPr>
          <p:txBody>
            <a:bodyPr/>
            <a:lstStyle/>
            <a:p>
              <a:endParaRPr lang="en-US"/>
            </a:p>
          </p:txBody>
        </p:sp>
        <p:sp>
          <p:nvSpPr>
            <p:cNvPr id="179093" name="Line 917"/>
            <p:cNvSpPr>
              <a:spLocks noChangeShapeType="1"/>
            </p:cNvSpPr>
            <p:nvPr/>
          </p:nvSpPr>
          <p:spPr bwMode="auto">
            <a:xfrm>
              <a:off x="2869" y="3201"/>
              <a:ext cx="55" cy="18"/>
            </a:xfrm>
            <a:prstGeom prst="line">
              <a:avLst/>
            </a:prstGeom>
            <a:noFill/>
            <a:ln w="38100">
              <a:solidFill>
                <a:srgbClr val="FF99CC"/>
              </a:solidFill>
              <a:round/>
              <a:headEnd/>
              <a:tailEnd/>
            </a:ln>
            <a:effectLst/>
          </p:spPr>
          <p:txBody>
            <a:bodyPr/>
            <a:lstStyle/>
            <a:p>
              <a:endParaRPr lang="en-US"/>
            </a:p>
          </p:txBody>
        </p:sp>
        <p:sp>
          <p:nvSpPr>
            <p:cNvPr id="179094" name="Line 918"/>
            <p:cNvSpPr>
              <a:spLocks noChangeShapeType="1"/>
            </p:cNvSpPr>
            <p:nvPr/>
          </p:nvSpPr>
          <p:spPr bwMode="auto">
            <a:xfrm>
              <a:off x="2924" y="3219"/>
              <a:ext cx="48" cy="12"/>
            </a:xfrm>
            <a:prstGeom prst="line">
              <a:avLst/>
            </a:prstGeom>
            <a:noFill/>
            <a:ln w="38100">
              <a:solidFill>
                <a:srgbClr val="FF99CC"/>
              </a:solidFill>
              <a:round/>
              <a:headEnd/>
              <a:tailEnd/>
            </a:ln>
            <a:effectLst/>
          </p:spPr>
          <p:txBody>
            <a:bodyPr/>
            <a:lstStyle/>
            <a:p>
              <a:endParaRPr lang="en-US"/>
            </a:p>
          </p:txBody>
        </p:sp>
        <p:sp>
          <p:nvSpPr>
            <p:cNvPr id="179095" name="Line 919"/>
            <p:cNvSpPr>
              <a:spLocks noChangeShapeType="1"/>
            </p:cNvSpPr>
            <p:nvPr/>
          </p:nvSpPr>
          <p:spPr bwMode="auto">
            <a:xfrm>
              <a:off x="2972" y="3231"/>
              <a:ext cx="54" cy="12"/>
            </a:xfrm>
            <a:prstGeom prst="line">
              <a:avLst/>
            </a:prstGeom>
            <a:noFill/>
            <a:ln w="38100">
              <a:solidFill>
                <a:srgbClr val="FF99CC"/>
              </a:solidFill>
              <a:round/>
              <a:headEnd/>
              <a:tailEnd/>
            </a:ln>
            <a:effectLst/>
          </p:spPr>
          <p:txBody>
            <a:bodyPr/>
            <a:lstStyle/>
            <a:p>
              <a:endParaRPr lang="en-US"/>
            </a:p>
          </p:txBody>
        </p:sp>
        <p:sp>
          <p:nvSpPr>
            <p:cNvPr id="179096" name="Line 920"/>
            <p:cNvSpPr>
              <a:spLocks noChangeShapeType="1"/>
            </p:cNvSpPr>
            <p:nvPr/>
          </p:nvSpPr>
          <p:spPr bwMode="auto">
            <a:xfrm>
              <a:off x="3026" y="3243"/>
              <a:ext cx="54" cy="12"/>
            </a:xfrm>
            <a:prstGeom prst="line">
              <a:avLst/>
            </a:prstGeom>
            <a:noFill/>
            <a:ln w="38100">
              <a:solidFill>
                <a:srgbClr val="FF99CC"/>
              </a:solidFill>
              <a:round/>
              <a:headEnd/>
              <a:tailEnd/>
            </a:ln>
            <a:effectLst/>
          </p:spPr>
          <p:txBody>
            <a:bodyPr/>
            <a:lstStyle/>
            <a:p>
              <a:endParaRPr lang="en-US"/>
            </a:p>
          </p:txBody>
        </p:sp>
        <p:sp>
          <p:nvSpPr>
            <p:cNvPr id="179097" name="Line 921"/>
            <p:cNvSpPr>
              <a:spLocks noChangeShapeType="1"/>
            </p:cNvSpPr>
            <p:nvPr/>
          </p:nvSpPr>
          <p:spPr bwMode="auto">
            <a:xfrm>
              <a:off x="3080" y="3255"/>
              <a:ext cx="54" cy="12"/>
            </a:xfrm>
            <a:prstGeom prst="line">
              <a:avLst/>
            </a:prstGeom>
            <a:noFill/>
            <a:ln w="38100">
              <a:solidFill>
                <a:srgbClr val="FF99CC"/>
              </a:solidFill>
              <a:round/>
              <a:headEnd/>
              <a:tailEnd/>
            </a:ln>
            <a:effectLst/>
          </p:spPr>
          <p:txBody>
            <a:bodyPr/>
            <a:lstStyle/>
            <a:p>
              <a:endParaRPr lang="en-US"/>
            </a:p>
          </p:txBody>
        </p:sp>
        <p:sp>
          <p:nvSpPr>
            <p:cNvPr id="179098" name="Line 922"/>
            <p:cNvSpPr>
              <a:spLocks noChangeShapeType="1"/>
            </p:cNvSpPr>
            <p:nvPr/>
          </p:nvSpPr>
          <p:spPr bwMode="auto">
            <a:xfrm>
              <a:off x="3134" y="3267"/>
              <a:ext cx="54" cy="6"/>
            </a:xfrm>
            <a:prstGeom prst="line">
              <a:avLst/>
            </a:prstGeom>
            <a:noFill/>
            <a:ln w="38100">
              <a:solidFill>
                <a:srgbClr val="FF99CC"/>
              </a:solidFill>
              <a:round/>
              <a:headEnd/>
              <a:tailEnd/>
            </a:ln>
            <a:effectLst/>
          </p:spPr>
          <p:txBody>
            <a:bodyPr/>
            <a:lstStyle/>
            <a:p>
              <a:endParaRPr lang="en-US"/>
            </a:p>
          </p:txBody>
        </p:sp>
        <p:sp>
          <p:nvSpPr>
            <p:cNvPr id="179099" name="Line 923"/>
            <p:cNvSpPr>
              <a:spLocks noChangeShapeType="1"/>
            </p:cNvSpPr>
            <p:nvPr/>
          </p:nvSpPr>
          <p:spPr bwMode="auto">
            <a:xfrm>
              <a:off x="3188" y="3273"/>
              <a:ext cx="54" cy="12"/>
            </a:xfrm>
            <a:prstGeom prst="line">
              <a:avLst/>
            </a:prstGeom>
            <a:noFill/>
            <a:ln w="38100">
              <a:solidFill>
                <a:srgbClr val="FF99CC"/>
              </a:solidFill>
              <a:round/>
              <a:headEnd/>
              <a:tailEnd/>
            </a:ln>
            <a:effectLst/>
          </p:spPr>
          <p:txBody>
            <a:bodyPr/>
            <a:lstStyle/>
            <a:p>
              <a:endParaRPr lang="en-US"/>
            </a:p>
          </p:txBody>
        </p:sp>
        <p:sp>
          <p:nvSpPr>
            <p:cNvPr id="179100" name="Line 924"/>
            <p:cNvSpPr>
              <a:spLocks noChangeShapeType="1"/>
            </p:cNvSpPr>
            <p:nvPr/>
          </p:nvSpPr>
          <p:spPr bwMode="auto">
            <a:xfrm>
              <a:off x="3242" y="3285"/>
              <a:ext cx="48" cy="6"/>
            </a:xfrm>
            <a:prstGeom prst="line">
              <a:avLst/>
            </a:prstGeom>
            <a:noFill/>
            <a:ln w="38100">
              <a:solidFill>
                <a:srgbClr val="FF99CC"/>
              </a:solidFill>
              <a:round/>
              <a:headEnd/>
              <a:tailEnd/>
            </a:ln>
            <a:effectLst/>
          </p:spPr>
          <p:txBody>
            <a:bodyPr/>
            <a:lstStyle/>
            <a:p>
              <a:endParaRPr lang="en-US"/>
            </a:p>
          </p:txBody>
        </p:sp>
        <p:sp>
          <p:nvSpPr>
            <p:cNvPr id="179101" name="Line 925"/>
            <p:cNvSpPr>
              <a:spLocks noChangeShapeType="1"/>
            </p:cNvSpPr>
            <p:nvPr/>
          </p:nvSpPr>
          <p:spPr bwMode="auto">
            <a:xfrm>
              <a:off x="3290" y="3291"/>
              <a:ext cx="54" cy="6"/>
            </a:xfrm>
            <a:prstGeom prst="line">
              <a:avLst/>
            </a:prstGeom>
            <a:noFill/>
            <a:ln w="38100">
              <a:solidFill>
                <a:srgbClr val="FF99CC"/>
              </a:solidFill>
              <a:round/>
              <a:headEnd/>
              <a:tailEnd/>
            </a:ln>
            <a:effectLst/>
          </p:spPr>
          <p:txBody>
            <a:bodyPr/>
            <a:lstStyle/>
            <a:p>
              <a:endParaRPr lang="en-US"/>
            </a:p>
          </p:txBody>
        </p:sp>
        <p:sp>
          <p:nvSpPr>
            <p:cNvPr id="179102" name="Line 926"/>
            <p:cNvSpPr>
              <a:spLocks noChangeShapeType="1"/>
            </p:cNvSpPr>
            <p:nvPr/>
          </p:nvSpPr>
          <p:spPr bwMode="auto">
            <a:xfrm>
              <a:off x="3344" y="3297"/>
              <a:ext cx="54" cy="6"/>
            </a:xfrm>
            <a:prstGeom prst="line">
              <a:avLst/>
            </a:prstGeom>
            <a:noFill/>
            <a:ln w="38100">
              <a:solidFill>
                <a:srgbClr val="FF99CC"/>
              </a:solidFill>
              <a:round/>
              <a:headEnd/>
              <a:tailEnd/>
            </a:ln>
            <a:effectLst/>
          </p:spPr>
          <p:txBody>
            <a:bodyPr/>
            <a:lstStyle/>
            <a:p>
              <a:endParaRPr lang="en-US"/>
            </a:p>
          </p:txBody>
        </p:sp>
        <p:sp>
          <p:nvSpPr>
            <p:cNvPr id="179103" name="Line 927"/>
            <p:cNvSpPr>
              <a:spLocks noChangeShapeType="1"/>
            </p:cNvSpPr>
            <p:nvPr/>
          </p:nvSpPr>
          <p:spPr bwMode="auto">
            <a:xfrm>
              <a:off x="3398" y="3303"/>
              <a:ext cx="54" cy="1"/>
            </a:xfrm>
            <a:prstGeom prst="line">
              <a:avLst/>
            </a:prstGeom>
            <a:noFill/>
            <a:ln w="38100">
              <a:solidFill>
                <a:srgbClr val="FF99CC"/>
              </a:solidFill>
              <a:round/>
              <a:headEnd/>
              <a:tailEnd/>
            </a:ln>
            <a:effectLst/>
          </p:spPr>
          <p:txBody>
            <a:bodyPr/>
            <a:lstStyle/>
            <a:p>
              <a:endParaRPr lang="en-US"/>
            </a:p>
          </p:txBody>
        </p:sp>
        <p:sp>
          <p:nvSpPr>
            <p:cNvPr id="179104" name="Line 928"/>
            <p:cNvSpPr>
              <a:spLocks noChangeShapeType="1"/>
            </p:cNvSpPr>
            <p:nvPr/>
          </p:nvSpPr>
          <p:spPr bwMode="auto">
            <a:xfrm>
              <a:off x="3452" y="3303"/>
              <a:ext cx="54" cy="6"/>
            </a:xfrm>
            <a:prstGeom prst="line">
              <a:avLst/>
            </a:prstGeom>
            <a:noFill/>
            <a:ln w="38100">
              <a:solidFill>
                <a:srgbClr val="FF99CC"/>
              </a:solidFill>
              <a:round/>
              <a:headEnd/>
              <a:tailEnd/>
            </a:ln>
            <a:effectLst/>
          </p:spPr>
          <p:txBody>
            <a:bodyPr/>
            <a:lstStyle/>
            <a:p>
              <a:endParaRPr lang="en-US"/>
            </a:p>
          </p:txBody>
        </p:sp>
        <p:sp>
          <p:nvSpPr>
            <p:cNvPr id="179105" name="Line 929"/>
            <p:cNvSpPr>
              <a:spLocks noChangeShapeType="1"/>
            </p:cNvSpPr>
            <p:nvPr/>
          </p:nvSpPr>
          <p:spPr bwMode="auto">
            <a:xfrm>
              <a:off x="3506" y="3309"/>
              <a:ext cx="54" cy="6"/>
            </a:xfrm>
            <a:prstGeom prst="line">
              <a:avLst/>
            </a:prstGeom>
            <a:noFill/>
            <a:ln w="38100">
              <a:solidFill>
                <a:srgbClr val="FF99CC"/>
              </a:solidFill>
              <a:round/>
              <a:headEnd/>
              <a:tailEnd/>
            </a:ln>
            <a:effectLst/>
          </p:spPr>
          <p:txBody>
            <a:bodyPr/>
            <a:lstStyle/>
            <a:p>
              <a:endParaRPr lang="en-US"/>
            </a:p>
          </p:txBody>
        </p:sp>
        <p:sp>
          <p:nvSpPr>
            <p:cNvPr id="179106" name="Line 930"/>
            <p:cNvSpPr>
              <a:spLocks noChangeShapeType="1"/>
            </p:cNvSpPr>
            <p:nvPr/>
          </p:nvSpPr>
          <p:spPr bwMode="auto">
            <a:xfrm>
              <a:off x="3560" y="3315"/>
              <a:ext cx="54" cy="1"/>
            </a:xfrm>
            <a:prstGeom prst="line">
              <a:avLst/>
            </a:prstGeom>
            <a:noFill/>
            <a:ln w="38100">
              <a:solidFill>
                <a:srgbClr val="FF99CC"/>
              </a:solidFill>
              <a:round/>
              <a:headEnd/>
              <a:tailEnd/>
            </a:ln>
            <a:effectLst/>
          </p:spPr>
          <p:txBody>
            <a:bodyPr/>
            <a:lstStyle/>
            <a:p>
              <a:endParaRPr lang="en-US"/>
            </a:p>
          </p:txBody>
        </p:sp>
        <p:sp>
          <p:nvSpPr>
            <p:cNvPr id="179107" name="Line 931"/>
            <p:cNvSpPr>
              <a:spLocks noChangeShapeType="1"/>
            </p:cNvSpPr>
            <p:nvPr/>
          </p:nvSpPr>
          <p:spPr bwMode="auto">
            <a:xfrm>
              <a:off x="3614" y="3315"/>
              <a:ext cx="48" cy="1"/>
            </a:xfrm>
            <a:prstGeom prst="line">
              <a:avLst/>
            </a:prstGeom>
            <a:noFill/>
            <a:ln w="38100">
              <a:solidFill>
                <a:srgbClr val="FF99CC"/>
              </a:solidFill>
              <a:round/>
              <a:headEnd/>
              <a:tailEnd/>
            </a:ln>
            <a:effectLst/>
          </p:spPr>
          <p:txBody>
            <a:bodyPr/>
            <a:lstStyle/>
            <a:p>
              <a:endParaRPr lang="en-US"/>
            </a:p>
          </p:txBody>
        </p:sp>
        <p:sp>
          <p:nvSpPr>
            <p:cNvPr id="179108" name="Freeform 932"/>
            <p:cNvSpPr>
              <a:spLocks/>
            </p:cNvSpPr>
            <p:nvPr/>
          </p:nvSpPr>
          <p:spPr bwMode="auto">
            <a:xfrm>
              <a:off x="3662" y="3315"/>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99CC"/>
              </a:solidFill>
              <a:prstDash val="solid"/>
              <a:round/>
              <a:headEnd/>
              <a:tailEnd/>
            </a:ln>
            <a:effectLst/>
          </p:spPr>
          <p:txBody>
            <a:bodyPr/>
            <a:lstStyle/>
            <a:p>
              <a:endParaRPr lang="en-US"/>
            </a:p>
          </p:txBody>
        </p:sp>
        <p:sp>
          <p:nvSpPr>
            <p:cNvPr id="179109" name="Line 933"/>
            <p:cNvSpPr>
              <a:spLocks noChangeShapeType="1"/>
            </p:cNvSpPr>
            <p:nvPr/>
          </p:nvSpPr>
          <p:spPr bwMode="auto">
            <a:xfrm>
              <a:off x="3716" y="3321"/>
              <a:ext cx="54" cy="1"/>
            </a:xfrm>
            <a:prstGeom prst="line">
              <a:avLst/>
            </a:prstGeom>
            <a:noFill/>
            <a:ln w="38100">
              <a:solidFill>
                <a:srgbClr val="FF99CC"/>
              </a:solidFill>
              <a:round/>
              <a:headEnd/>
              <a:tailEnd/>
            </a:ln>
            <a:effectLst/>
          </p:spPr>
          <p:txBody>
            <a:bodyPr/>
            <a:lstStyle/>
            <a:p>
              <a:endParaRPr lang="en-US"/>
            </a:p>
          </p:txBody>
        </p:sp>
        <p:sp>
          <p:nvSpPr>
            <p:cNvPr id="179110" name="Line 934"/>
            <p:cNvSpPr>
              <a:spLocks noChangeShapeType="1"/>
            </p:cNvSpPr>
            <p:nvPr/>
          </p:nvSpPr>
          <p:spPr bwMode="auto">
            <a:xfrm>
              <a:off x="3770" y="3321"/>
              <a:ext cx="54" cy="1"/>
            </a:xfrm>
            <a:prstGeom prst="line">
              <a:avLst/>
            </a:prstGeom>
            <a:noFill/>
            <a:ln w="38100">
              <a:solidFill>
                <a:srgbClr val="FF99CC"/>
              </a:solidFill>
              <a:round/>
              <a:headEnd/>
              <a:tailEnd/>
            </a:ln>
            <a:effectLst/>
          </p:spPr>
          <p:txBody>
            <a:bodyPr/>
            <a:lstStyle/>
            <a:p>
              <a:endParaRPr lang="en-US"/>
            </a:p>
          </p:txBody>
        </p:sp>
        <p:sp>
          <p:nvSpPr>
            <p:cNvPr id="179111" name="Line 935"/>
            <p:cNvSpPr>
              <a:spLocks noChangeShapeType="1"/>
            </p:cNvSpPr>
            <p:nvPr/>
          </p:nvSpPr>
          <p:spPr bwMode="auto">
            <a:xfrm>
              <a:off x="3824" y="3321"/>
              <a:ext cx="54" cy="1"/>
            </a:xfrm>
            <a:prstGeom prst="line">
              <a:avLst/>
            </a:prstGeom>
            <a:noFill/>
            <a:ln w="38100">
              <a:solidFill>
                <a:srgbClr val="FF99CC"/>
              </a:solidFill>
              <a:round/>
              <a:headEnd/>
              <a:tailEnd/>
            </a:ln>
            <a:effectLst/>
          </p:spPr>
          <p:txBody>
            <a:bodyPr/>
            <a:lstStyle/>
            <a:p>
              <a:endParaRPr lang="en-US"/>
            </a:p>
          </p:txBody>
        </p:sp>
        <p:sp>
          <p:nvSpPr>
            <p:cNvPr id="179112" name="Freeform 936"/>
            <p:cNvSpPr>
              <a:spLocks/>
            </p:cNvSpPr>
            <p:nvPr/>
          </p:nvSpPr>
          <p:spPr bwMode="auto">
            <a:xfrm>
              <a:off x="3878" y="3321"/>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99CC"/>
              </a:solidFill>
              <a:prstDash val="solid"/>
              <a:round/>
              <a:headEnd/>
              <a:tailEnd/>
            </a:ln>
            <a:effectLst/>
          </p:spPr>
          <p:txBody>
            <a:bodyPr/>
            <a:lstStyle/>
            <a:p>
              <a:endParaRPr lang="en-US"/>
            </a:p>
          </p:txBody>
        </p:sp>
        <p:sp>
          <p:nvSpPr>
            <p:cNvPr id="179113" name="Line 937"/>
            <p:cNvSpPr>
              <a:spLocks noChangeShapeType="1"/>
            </p:cNvSpPr>
            <p:nvPr/>
          </p:nvSpPr>
          <p:spPr bwMode="auto">
            <a:xfrm>
              <a:off x="3932" y="3327"/>
              <a:ext cx="54" cy="1"/>
            </a:xfrm>
            <a:prstGeom prst="line">
              <a:avLst/>
            </a:prstGeom>
            <a:noFill/>
            <a:ln w="38100">
              <a:solidFill>
                <a:srgbClr val="FF99CC"/>
              </a:solidFill>
              <a:round/>
              <a:headEnd/>
              <a:tailEnd/>
            </a:ln>
            <a:effectLst/>
          </p:spPr>
          <p:txBody>
            <a:bodyPr/>
            <a:lstStyle/>
            <a:p>
              <a:endParaRPr lang="en-US"/>
            </a:p>
          </p:txBody>
        </p:sp>
        <p:sp>
          <p:nvSpPr>
            <p:cNvPr id="179114" name="Line 938"/>
            <p:cNvSpPr>
              <a:spLocks noChangeShapeType="1"/>
            </p:cNvSpPr>
            <p:nvPr/>
          </p:nvSpPr>
          <p:spPr bwMode="auto">
            <a:xfrm>
              <a:off x="3986" y="3327"/>
              <a:ext cx="48" cy="1"/>
            </a:xfrm>
            <a:prstGeom prst="line">
              <a:avLst/>
            </a:prstGeom>
            <a:noFill/>
            <a:ln w="38100">
              <a:solidFill>
                <a:srgbClr val="FF99CC"/>
              </a:solidFill>
              <a:round/>
              <a:headEnd/>
              <a:tailEnd/>
            </a:ln>
            <a:effectLst/>
          </p:spPr>
          <p:txBody>
            <a:bodyPr/>
            <a:lstStyle/>
            <a:p>
              <a:endParaRPr lang="en-US"/>
            </a:p>
          </p:txBody>
        </p:sp>
        <p:sp>
          <p:nvSpPr>
            <p:cNvPr id="179115" name="Line 939"/>
            <p:cNvSpPr>
              <a:spLocks noChangeShapeType="1"/>
            </p:cNvSpPr>
            <p:nvPr/>
          </p:nvSpPr>
          <p:spPr bwMode="auto">
            <a:xfrm>
              <a:off x="4034" y="3327"/>
              <a:ext cx="54" cy="1"/>
            </a:xfrm>
            <a:prstGeom prst="line">
              <a:avLst/>
            </a:prstGeom>
            <a:noFill/>
            <a:ln w="38100">
              <a:solidFill>
                <a:srgbClr val="FF99CC"/>
              </a:solidFill>
              <a:round/>
              <a:headEnd/>
              <a:tailEnd/>
            </a:ln>
            <a:effectLst/>
          </p:spPr>
          <p:txBody>
            <a:bodyPr/>
            <a:lstStyle/>
            <a:p>
              <a:endParaRPr lang="en-US"/>
            </a:p>
          </p:txBody>
        </p:sp>
        <p:sp>
          <p:nvSpPr>
            <p:cNvPr id="179116" name="Line 940"/>
            <p:cNvSpPr>
              <a:spLocks noChangeShapeType="1"/>
            </p:cNvSpPr>
            <p:nvPr/>
          </p:nvSpPr>
          <p:spPr bwMode="auto">
            <a:xfrm>
              <a:off x="4088" y="3327"/>
              <a:ext cx="54" cy="1"/>
            </a:xfrm>
            <a:prstGeom prst="line">
              <a:avLst/>
            </a:prstGeom>
            <a:noFill/>
            <a:ln w="38100">
              <a:solidFill>
                <a:srgbClr val="FF99CC"/>
              </a:solidFill>
              <a:round/>
              <a:headEnd/>
              <a:tailEnd/>
            </a:ln>
            <a:effectLst/>
          </p:spPr>
          <p:txBody>
            <a:bodyPr/>
            <a:lstStyle/>
            <a:p>
              <a:endParaRPr lang="en-US"/>
            </a:p>
          </p:txBody>
        </p:sp>
        <p:sp>
          <p:nvSpPr>
            <p:cNvPr id="179117" name="Line 941"/>
            <p:cNvSpPr>
              <a:spLocks noChangeShapeType="1"/>
            </p:cNvSpPr>
            <p:nvPr/>
          </p:nvSpPr>
          <p:spPr bwMode="auto">
            <a:xfrm>
              <a:off x="4142" y="3327"/>
              <a:ext cx="54" cy="1"/>
            </a:xfrm>
            <a:prstGeom prst="line">
              <a:avLst/>
            </a:prstGeom>
            <a:noFill/>
            <a:ln w="38100">
              <a:solidFill>
                <a:srgbClr val="FF99CC"/>
              </a:solidFill>
              <a:round/>
              <a:headEnd/>
              <a:tailEnd/>
            </a:ln>
            <a:effectLst/>
          </p:spPr>
          <p:txBody>
            <a:bodyPr/>
            <a:lstStyle/>
            <a:p>
              <a:endParaRPr lang="en-US"/>
            </a:p>
          </p:txBody>
        </p:sp>
        <p:sp>
          <p:nvSpPr>
            <p:cNvPr id="179118" name="Line 942"/>
            <p:cNvSpPr>
              <a:spLocks noChangeShapeType="1"/>
            </p:cNvSpPr>
            <p:nvPr/>
          </p:nvSpPr>
          <p:spPr bwMode="auto">
            <a:xfrm>
              <a:off x="4196" y="3327"/>
              <a:ext cx="54" cy="1"/>
            </a:xfrm>
            <a:prstGeom prst="line">
              <a:avLst/>
            </a:prstGeom>
            <a:noFill/>
            <a:ln w="38100">
              <a:solidFill>
                <a:srgbClr val="FF99CC"/>
              </a:solidFill>
              <a:round/>
              <a:headEnd/>
              <a:tailEnd/>
            </a:ln>
            <a:effectLst/>
          </p:spPr>
          <p:txBody>
            <a:bodyPr/>
            <a:lstStyle/>
            <a:p>
              <a:endParaRPr lang="en-US"/>
            </a:p>
          </p:txBody>
        </p:sp>
        <p:sp>
          <p:nvSpPr>
            <p:cNvPr id="179119" name="Line 943"/>
            <p:cNvSpPr>
              <a:spLocks noChangeShapeType="1"/>
            </p:cNvSpPr>
            <p:nvPr/>
          </p:nvSpPr>
          <p:spPr bwMode="auto">
            <a:xfrm>
              <a:off x="4250" y="3327"/>
              <a:ext cx="54" cy="1"/>
            </a:xfrm>
            <a:prstGeom prst="line">
              <a:avLst/>
            </a:prstGeom>
            <a:noFill/>
            <a:ln w="38100">
              <a:solidFill>
                <a:srgbClr val="FF99CC"/>
              </a:solidFill>
              <a:round/>
              <a:headEnd/>
              <a:tailEnd/>
            </a:ln>
            <a:effectLst/>
          </p:spPr>
          <p:txBody>
            <a:bodyPr/>
            <a:lstStyle/>
            <a:p>
              <a:endParaRPr lang="en-US"/>
            </a:p>
          </p:txBody>
        </p:sp>
        <p:sp>
          <p:nvSpPr>
            <p:cNvPr id="179120" name="Line 944"/>
            <p:cNvSpPr>
              <a:spLocks noChangeShapeType="1"/>
            </p:cNvSpPr>
            <p:nvPr/>
          </p:nvSpPr>
          <p:spPr bwMode="auto">
            <a:xfrm>
              <a:off x="4304" y="3327"/>
              <a:ext cx="54" cy="1"/>
            </a:xfrm>
            <a:prstGeom prst="line">
              <a:avLst/>
            </a:prstGeom>
            <a:noFill/>
            <a:ln w="38100">
              <a:solidFill>
                <a:srgbClr val="FF99CC"/>
              </a:solidFill>
              <a:round/>
              <a:headEnd/>
              <a:tailEnd/>
            </a:ln>
            <a:effectLst/>
          </p:spPr>
          <p:txBody>
            <a:bodyPr/>
            <a:lstStyle/>
            <a:p>
              <a:endParaRPr lang="en-US"/>
            </a:p>
          </p:txBody>
        </p:sp>
        <p:sp>
          <p:nvSpPr>
            <p:cNvPr id="179121" name="Line 945"/>
            <p:cNvSpPr>
              <a:spLocks noChangeShapeType="1"/>
            </p:cNvSpPr>
            <p:nvPr/>
          </p:nvSpPr>
          <p:spPr bwMode="auto">
            <a:xfrm>
              <a:off x="4358" y="3327"/>
              <a:ext cx="48" cy="1"/>
            </a:xfrm>
            <a:prstGeom prst="line">
              <a:avLst/>
            </a:prstGeom>
            <a:noFill/>
            <a:ln w="38100">
              <a:solidFill>
                <a:srgbClr val="FF99CC"/>
              </a:solidFill>
              <a:round/>
              <a:headEnd/>
              <a:tailEnd/>
            </a:ln>
            <a:effectLst/>
          </p:spPr>
          <p:txBody>
            <a:bodyPr/>
            <a:lstStyle/>
            <a:p>
              <a:endParaRPr lang="en-US"/>
            </a:p>
          </p:txBody>
        </p:sp>
        <p:sp>
          <p:nvSpPr>
            <p:cNvPr id="179122" name="Line 946"/>
            <p:cNvSpPr>
              <a:spLocks noChangeShapeType="1"/>
            </p:cNvSpPr>
            <p:nvPr/>
          </p:nvSpPr>
          <p:spPr bwMode="auto">
            <a:xfrm>
              <a:off x="4406" y="3327"/>
              <a:ext cx="54" cy="1"/>
            </a:xfrm>
            <a:prstGeom prst="line">
              <a:avLst/>
            </a:prstGeom>
            <a:noFill/>
            <a:ln w="38100">
              <a:solidFill>
                <a:srgbClr val="FF99CC"/>
              </a:solidFill>
              <a:round/>
              <a:headEnd/>
              <a:tailEnd/>
            </a:ln>
            <a:effectLst/>
          </p:spPr>
          <p:txBody>
            <a:bodyPr/>
            <a:lstStyle/>
            <a:p>
              <a:endParaRPr lang="en-US"/>
            </a:p>
          </p:txBody>
        </p:sp>
        <p:sp>
          <p:nvSpPr>
            <p:cNvPr id="179123" name="Freeform 947"/>
            <p:cNvSpPr>
              <a:spLocks/>
            </p:cNvSpPr>
            <p:nvPr/>
          </p:nvSpPr>
          <p:spPr bwMode="auto">
            <a:xfrm>
              <a:off x="4460" y="3327"/>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99CC"/>
              </a:solidFill>
              <a:prstDash val="solid"/>
              <a:round/>
              <a:headEnd/>
              <a:tailEnd/>
            </a:ln>
            <a:effectLst/>
          </p:spPr>
          <p:txBody>
            <a:bodyPr/>
            <a:lstStyle/>
            <a:p>
              <a:endParaRPr lang="en-US"/>
            </a:p>
          </p:txBody>
        </p:sp>
        <p:sp>
          <p:nvSpPr>
            <p:cNvPr id="179124" name="Line 948"/>
            <p:cNvSpPr>
              <a:spLocks noChangeShapeType="1"/>
            </p:cNvSpPr>
            <p:nvPr/>
          </p:nvSpPr>
          <p:spPr bwMode="auto">
            <a:xfrm>
              <a:off x="4514" y="3333"/>
              <a:ext cx="54" cy="1"/>
            </a:xfrm>
            <a:prstGeom prst="line">
              <a:avLst/>
            </a:prstGeom>
            <a:noFill/>
            <a:ln w="38100">
              <a:solidFill>
                <a:srgbClr val="FF99CC"/>
              </a:solidFill>
              <a:round/>
              <a:headEnd/>
              <a:tailEnd/>
            </a:ln>
            <a:effectLst/>
          </p:spPr>
          <p:txBody>
            <a:bodyPr/>
            <a:lstStyle/>
            <a:p>
              <a:endParaRPr lang="en-US"/>
            </a:p>
          </p:txBody>
        </p:sp>
        <p:sp>
          <p:nvSpPr>
            <p:cNvPr id="179125" name="Line 949"/>
            <p:cNvSpPr>
              <a:spLocks noChangeShapeType="1"/>
            </p:cNvSpPr>
            <p:nvPr/>
          </p:nvSpPr>
          <p:spPr bwMode="auto">
            <a:xfrm>
              <a:off x="4568" y="3333"/>
              <a:ext cx="54" cy="1"/>
            </a:xfrm>
            <a:prstGeom prst="line">
              <a:avLst/>
            </a:prstGeom>
            <a:noFill/>
            <a:ln w="38100">
              <a:solidFill>
                <a:srgbClr val="FF99CC"/>
              </a:solidFill>
              <a:round/>
              <a:headEnd/>
              <a:tailEnd/>
            </a:ln>
            <a:effectLst/>
          </p:spPr>
          <p:txBody>
            <a:bodyPr/>
            <a:lstStyle/>
            <a:p>
              <a:endParaRPr lang="en-US"/>
            </a:p>
          </p:txBody>
        </p:sp>
        <p:sp>
          <p:nvSpPr>
            <p:cNvPr id="179126" name="Line 950"/>
            <p:cNvSpPr>
              <a:spLocks noChangeShapeType="1"/>
            </p:cNvSpPr>
            <p:nvPr/>
          </p:nvSpPr>
          <p:spPr bwMode="auto">
            <a:xfrm>
              <a:off x="1537" y="2150"/>
              <a:ext cx="54" cy="66"/>
            </a:xfrm>
            <a:prstGeom prst="line">
              <a:avLst/>
            </a:prstGeom>
            <a:noFill/>
            <a:ln w="38100">
              <a:solidFill>
                <a:srgbClr val="CC99FF"/>
              </a:solidFill>
              <a:round/>
              <a:headEnd/>
              <a:tailEnd/>
            </a:ln>
            <a:effectLst/>
          </p:spPr>
          <p:txBody>
            <a:bodyPr/>
            <a:lstStyle/>
            <a:p>
              <a:endParaRPr lang="en-US"/>
            </a:p>
          </p:txBody>
        </p:sp>
        <p:sp>
          <p:nvSpPr>
            <p:cNvPr id="179127" name="Line 951"/>
            <p:cNvSpPr>
              <a:spLocks noChangeShapeType="1"/>
            </p:cNvSpPr>
            <p:nvPr/>
          </p:nvSpPr>
          <p:spPr bwMode="auto">
            <a:xfrm>
              <a:off x="1591" y="2216"/>
              <a:ext cx="54" cy="66"/>
            </a:xfrm>
            <a:prstGeom prst="line">
              <a:avLst/>
            </a:prstGeom>
            <a:noFill/>
            <a:ln w="38100">
              <a:solidFill>
                <a:srgbClr val="CC99FF"/>
              </a:solidFill>
              <a:round/>
              <a:headEnd/>
              <a:tailEnd/>
            </a:ln>
            <a:effectLst/>
          </p:spPr>
          <p:txBody>
            <a:bodyPr/>
            <a:lstStyle/>
            <a:p>
              <a:endParaRPr lang="en-US"/>
            </a:p>
          </p:txBody>
        </p:sp>
        <p:sp>
          <p:nvSpPr>
            <p:cNvPr id="179128" name="Line 952"/>
            <p:cNvSpPr>
              <a:spLocks noChangeShapeType="1"/>
            </p:cNvSpPr>
            <p:nvPr/>
          </p:nvSpPr>
          <p:spPr bwMode="auto">
            <a:xfrm>
              <a:off x="1645" y="2282"/>
              <a:ext cx="54" cy="60"/>
            </a:xfrm>
            <a:prstGeom prst="line">
              <a:avLst/>
            </a:prstGeom>
            <a:noFill/>
            <a:ln w="38100">
              <a:solidFill>
                <a:srgbClr val="CC99FF"/>
              </a:solidFill>
              <a:round/>
              <a:headEnd/>
              <a:tailEnd/>
            </a:ln>
            <a:effectLst/>
          </p:spPr>
          <p:txBody>
            <a:bodyPr/>
            <a:lstStyle/>
            <a:p>
              <a:endParaRPr lang="en-US"/>
            </a:p>
          </p:txBody>
        </p:sp>
        <p:sp>
          <p:nvSpPr>
            <p:cNvPr id="179129" name="Line 953"/>
            <p:cNvSpPr>
              <a:spLocks noChangeShapeType="1"/>
            </p:cNvSpPr>
            <p:nvPr/>
          </p:nvSpPr>
          <p:spPr bwMode="auto">
            <a:xfrm>
              <a:off x="1699" y="2342"/>
              <a:ext cx="54" cy="60"/>
            </a:xfrm>
            <a:prstGeom prst="line">
              <a:avLst/>
            </a:prstGeom>
            <a:noFill/>
            <a:ln w="38100">
              <a:solidFill>
                <a:srgbClr val="CC99FF"/>
              </a:solidFill>
              <a:round/>
              <a:headEnd/>
              <a:tailEnd/>
            </a:ln>
            <a:effectLst/>
          </p:spPr>
          <p:txBody>
            <a:bodyPr/>
            <a:lstStyle/>
            <a:p>
              <a:endParaRPr lang="en-US"/>
            </a:p>
          </p:txBody>
        </p:sp>
        <p:sp>
          <p:nvSpPr>
            <p:cNvPr id="179130" name="Line 954"/>
            <p:cNvSpPr>
              <a:spLocks noChangeShapeType="1"/>
            </p:cNvSpPr>
            <p:nvPr/>
          </p:nvSpPr>
          <p:spPr bwMode="auto">
            <a:xfrm>
              <a:off x="1753" y="2402"/>
              <a:ext cx="54" cy="60"/>
            </a:xfrm>
            <a:prstGeom prst="line">
              <a:avLst/>
            </a:prstGeom>
            <a:noFill/>
            <a:ln w="38100">
              <a:solidFill>
                <a:srgbClr val="CC99FF"/>
              </a:solidFill>
              <a:round/>
              <a:headEnd/>
              <a:tailEnd/>
            </a:ln>
            <a:effectLst/>
          </p:spPr>
          <p:txBody>
            <a:bodyPr/>
            <a:lstStyle/>
            <a:p>
              <a:endParaRPr lang="en-US"/>
            </a:p>
          </p:txBody>
        </p:sp>
        <p:sp>
          <p:nvSpPr>
            <p:cNvPr id="179131" name="Line 955"/>
            <p:cNvSpPr>
              <a:spLocks noChangeShapeType="1"/>
            </p:cNvSpPr>
            <p:nvPr/>
          </p:nvSpPr>
          <p:spPr bwMode="auto">
            <a:xfrm>
              <a:off x="1807" y="2462"/>
              <a:ext cx="48" cy="60"/>
            </a:xfrm>
            <a:prstGeom prst="line">
              <a:avLst/>
            </a:prstGeom>
            <a:noFill/>
            <a:ln w="38100">
              <a:solidFill>
                <a:srgbClr val="CC99FF"/>
              </a:solidFill>
              <a:round/>
              <a:headEnd/>
              <a:tailEnd/>
            </a:ln>
            <a:effectLst/>
          </p:spPr>
          <p:txBody>
            <a:bodyPr/>
            <a:lstStyle/>
            <a:p>
              <a:endParaRPr lang="en-US"/>
            </a:p>
          </p:txBody>
        </p:sp>
        <p:sp>
          <p:nvSpPr>
            <p:cNvPr id="179132" name="Line 956"/>
            <p:cNvSpPr>
              <a:spLocks noChangeShapeType="1"/>
            </p:cNvSpPr>
            <p:nvPr/>
          </p:nvSpPr>
          <p:spPr bwMode="auto">
            <a:xfrm>
              <a:off x="1855" y="2522"/>
              <a:ext cx="54" cy="54"/>
            </a:xfrm>
            <a:prstGeom prst="line">
              <a:avLst/>
            </a:prstGeom>
            <a:noFill/>
            <a:ln w="38100">
              <a:solidFill>
                <a:srgbClr val="CC99FF"/>
              </a:solidFill>
              <a:round/>
              <a:headEnd/>
              <a:tailEnd/>
            </a:ln>
            <a:effectLst/>
          </p:spPr>
          <p:txBody>
            <a:bodyPr/>
            <a:lstStyle/>
            <a:p>
              <a:endParaRPr lang="en-US"/>
            </a:p>
          </p:txBody>
        </p:sp>
        <p:sp>
          <p:nvSpPr>
            <p:cNvPr id="179133" name="Line 957"/>
            <p:cNvSpPr>
              <a:spLocks noChangeShapeType="1"/>
            </p:cNvSpPr>
            <p:nvPr/>
          </p:nvSpPr>
          <p:spPr bwMode="auto">
            <a:xfrm>
              <a:off x="1909" y="2576"/>
              <a:ext cx="54" cy="54"/>
            </a:xfrm>
            <a:prstGeom prst="line">
              <a:avLst/>
            </a:prstGeom>
            <a:noFill/>
            <a:ln w="38100">
              <a:solidFill>
                <a:srgbClr val="CC99FF"/>
              </a:solidFill>
              <a:round/>
              <a:headEnd/>
              <a:tailEnd/>
            </a:ln>
            <a:effectLst/>
          </p:spPr>
          <p:txBody>
            <a:bodyPr/>
            <a:lstStyle/>
            <a:p>
              <a:endParaRPr lang="en-US"/>
            </a:p>
          </p:txBody>
        </p:sp>
        <p:sp>
          <p:nvSpPr>
            <p:cNvPr id="179134" name="Line 958"/>
            <p:cNvSpPr>
              <a:spLocks noChangeShapeType="1"/>
            </p:cNvSpPr>
            <p:nvPr/>
          </p:nvSpPr>
          <p:spPr bwMode="auto">
            <a:xfrm>
              <a:off x="1963" y="2630"/>
              <a:ext cx="54" cy="55"/>
            </a:xfrm>
            <a:prstGeom prst="line">
              <a:avLst/>
            </a:prstGeom>
            <a:noFill/>
            <a:ln w="38100">
              <a:solidFill>
                <a:srgbClr val="CC99FF"/>
              </a:solidFill>
              <a:round/>
              <a:headEnd/>
              <a:tailEnd/>
            </a:ln>
            <a:effectLst/>
          </p:spPr>
          <p:txBody>
            <a:bodyPr/>
            <a:lstStyle/>
            <a:p>
              <a:endParaRPr lang="en-US"/>
            </a:p>
          </p:txBody>
        </p:sp>
        <p:sp>
          <p:nvSpPr>
            <p:cNvPr id="179135" name="Line 959"/>
            <p:cNvSpPr>
              <a:spLocks noChangeShapeType="1"/>
            </p:cNvSpPr>
            <p:nvPr/>
          </p:nvSpPr>
          <p:spPr bwMode="auto">
            <a:xfrm>
              <a:off x="2017" y="2685"/>
              <a:ext cx="54" cy="48"/>
            </a:xfrm>
            <a:prstGeom prst="line">
              <a:avLst/>
            </a:prstGeom>
            <a:noFill/>
            <a:ln w="38100">
              <a:solidFill>
                <a:srgbClr val="CC99FF"/>
              </a:solidFill>
              <a:round/>
              <a:headEnd/>
              <a:tailEnd/>
            </a:ln>
            <a:effectLst/>
          </p:spPr>
          <p:txBody>
            <a:bodyPr/>
            <a:lstStyle/>
            <a:p>
              <a:endParaRPr lang="en-US"/>
            </a:p>
          </p:txBody>
        </p:sp>
        <p:sp>
          <p:nvSpPr>
            <p:cNvPr id="179136" name="Line 960"/>
            <p:cNvSpPr>
              <a:spLocks noChangeShapeType="1"/>
            </p:cNvSpPr>
            <p:nvPr/>
          </p:nvSpPr>
          <p:spPr bwMode="auto">
            <a:xfrm>
              <a:off x="2071" y="2733"/>
              <a:ext cx="54" cy="48"/>
            </a:xfrm>
            <a:prstGeom prst="line">
              <a:avLst/>
            </a:prstGeom>
            <a:noFill/>
            <a:ln w="38100">
              <a:solidFill>
                <a:srgbClr val="CC99FF"/>
              </a:solidFill>
              <a:round/>
              <a:headEnd/>
              <a:tailEnd/>
            </a:ln>
            <a:effectLst/>
          </p:spPr>
          <p:txBody>
            <a:bodyPr/>
            <a:lstStyle/>
            <a:p>
              <a:endParaRPr lang="en-US"/>
            </a:p>
          </p:txBody>
        </p:sp>
        <p:sp>
          <p:nvSpPr>
            <p:cNvPr id="179137" name="Line 961"/>
            <p:cNvSpPr>
              <a:spLocks noChangeShapeType="1"/>
            </p:cNvSpPr>
            <p:nvPr/>
          </p:nvSpPr>
          <p:spPr bwMode="auto">
            <a:xfrm>
              <a:off x="2125" y="2781"/>
              <a:ext cx="54" cy="48"/>
            </a:xfrm>
            <a:prstGeom prst="line">
              <a:avLst/>
            </a:prstGeom>
            <a:noFill/>
            <a:ln w="38100">
              <a:solidFill>
                <a:srgbClr val="CC99FF"/>
              </a:solidFill>
              <a:round/>
              <a:headEnd/>
              <a:tailEnd/>
            </a:ln>
            <a:effectLst/>
          </p:spPr>
          <p:txBody>
            <a:bodyPr/>
            <a:lstStyle/>
            <a:p>
              <a:endParaRPr lang="en-US"/>
            </a:p>
          </p:txBody>
        </p:sp>
        <p:sp>
          <p:nvSpPr>
            <p:cNvPr id="179138" name="Line 962"/>
            <p:cNvSpPr>
              <a:spLocks noChangeShapeType="1"/>
            </p:cNvSpPr>
            <p:nvPr/>
          </p:nvSpPr>
          <p:spPr bwMode="auto">
            <a:xfrm>
              <a:off x="2179" y="2829"/>
              <a:ext cx="48" cy="48"/>
            </a:xfrm>
            <a:prstGeom prst="line">
              <a:avLst/>
            </a:prstGeom>
            <a:noFill/>
            <a:ln w="38100">
              <a:solidFill>
                <a:srgbClr val="CC99FF"/>
              </a:solidFill>
              <a:round/>
              <a:headEnd/>
              <a:tailEnd/>
            </a:ln>
            <a:effectLst/>
          </p:spPr>
          <p:txBody>
            <a:bodyPr/>
            <a:lstStyle/>
            <a:p>
              <a:endParaRPr lang="en-US"/>
            </a:p>
          </p:txBody>
        </p:sp>
        <p:sp>
          <p:nvSpPr>
            <p:cNvPr id="179139" name="Line 963"/>
            <p:cNvSpPr>
              <a:spLocks noChangeShapeType="1"/>
            </p:cNvSpPr>
            <p:nvPr/>
          </p:nvSpPr>
          <p:spPr bwMode="auto">
            <a:xfrm>
              <a:off x="2227" y="2877"/>
              <a:ext cx="54" cy="42"/>
            </a:xfrm>
            <a:prstGeom prst="line">
              <a:avLst/>
            </a:prstGeom>
            <a:noFill/>
            <a:ln w="38100">
              <a:solidFill>
                <a:srgbClr val="CC99FF"/>
              </a:solidFill>
              <a:round/>
              <a:headEnd/>
              <a:tailEnd/>
            </a:ln>
            <a:effectLst/>
          </p:spPr>
          <p:txBody>
            <a:bodyPr/>
            <a:lstStyle/>
            <a:p>
              <a:endParaRPr lang="en-US"/>
            </a:p>
          </p:txBody>
        </p:sp>
        <p:sp>
          <p:nvSpPr>
            <p:cNvPr id="179140" name="Freeform 964"/>
            <p:cNvSpPr>
              <a:spLocks/>
            </p:cNvSpPr>
            <p:nvPr/>
          </p:nvSpPr>
          <p:spPr bwMode="auto">
            <a:xfrm>
              <a:off x="2281" y="2919"/>
              <a:ext cx="54" cy="48"/>
            </a:xfrm>
            <a:custGeom>
              <a:avLst/>
              <a:gdLst/>
              <a:ahLst/>
              <a:cxnLst>
                <a:cxn ang="0">
                  <a:pos x="0" y="0"/>
                </a:cxn>
                <a:cxn ang="0">
                  <a:pos x="24" y="24"/>
                </a:cxn>
                <a:cxn ang="0">
                  <a:pos x="54" y="48"/>
                </a:cxn>
              </a:cxnLst>
              <a:rect l="0" t="0" r="r" b="b"/>
              <a:pathLst>
                <a:path w="54" h="48">
                  <a:moveTo>
                    <a:pt x="0" y="0"/>
                  </a:moveTo>
                  <a:lnTo>
                    <a:pt x="24" y="24"/>
                  </a:lnTo>
                  <a:lnTo>
                    <a:pt x="54" y="48"/>
                  </a:lnTo>
                </a:path>
              </a:pathLst>
            </a:custGeom>
            <a:noFill/>
            <a:ln w="38100" cmpd="sng">
              <a:solidFill>
                <a:srgbClr val="CC99FF"/>
              </a:solidFill>
              <a:prstDash val="solid"/>
              <a:round/>
              <a:headEnd/>
              <a:tailEnd/>
            </a:ln>
            <a:effectLst/>
          </p:spPr>
          <p:txBody>
            <a:bodyPr/>
            <a:lstStyle/>
            <a:p>
              <a:endParaRPr lang="en-US"/>
            </a:p>
          </p:txBody>
        </p:sp>
        <p:sp>
          <p:nvSpPr>
            <p:cNvPr id="179141" name="Freeform 965"/>
            <p:cNvSpPr>
              <a:spLocks/>
            </p:cNvSpPr>
            <p:nvPr/>
          </p:nvSpPr>
          <p:spPr bwMode="auto">
            <a:xfrm>
              <a:off x="2335" y="2967"/>
              <a:ext cx="54" cy="36"/>
            </a:xfrm>
            <a:custGeom>
              <a:avLst/>
              <a:gdLst/>
              <a:ahLst/>
              <a:cxnLst>
                <a:cxn ang="0">
                  <a:pos x="0" y="0"/>
                </a:cxn>
                <a:cxn ang="0">
                  <a:pos x="24" y="18"/>
                </a:cxn>
                <a:cxn ang="0">
                  <a:pos x="54" y="36"/>
                </a:cxn>
              </a:cxnLst>
              <a:rect l="0" t="0" r="r" b="b"/>
              <a:pathLst>
                <a:path w="54" h="36">
                  <a:moveTo>
                    <a:pt x="0" y="0"/>
                  </a:moveTo>
                  <a:lnTo>
                    <a:pt x="24" y="18"/>
                  </a:lnTo>
                  <a:lnTo>
                    <a:pt x="54" y="36"/>
                  </a:lnTo>
                </a:path>
              </a:pathLst>
            </a:custGeom>
            <a:noFill/>
            <a:ln w="38100" cmpd="sng">
              <a:solidFill>
                <a:srgbClr val="CC99FF"/>
              </a:solidFill>
              <a:prstDash val="solid"/>
              <a:round/>
              <a:headEnd/>
              <a:tailEnd/>
            </a:ln>
            <a:effectLst/>
          </p:spPr>
          <p:txBody>
            <a:bodyPr/>
            <a:lstStyle/>
            <a:p>
              <a:endParaRPr lang="en-US"/>
            </a:p>
          </p:txBody>
        </p:sp>
        <p:sp>
          <p:nvSpPr>
            <p:cNvPr id="179142" name="Freeform 966"/>
            <p:cNvSpPr>
              <a:spLocks/>
            </p:cNvSpPr>
            <p:nvPr/>
          </p:nvSpPr>
          <p:spPr bwMode="auto">
            <a:xfrm>
              <a:off x="2389" y="3003"/>
              <a:ext cx="54" cy="42"/>
            </a:xfrm>
            <a:custGeom>
              <a:avLst/>
              <a:gdLst/>
              <a:ahLst/>
              <a:cxnLst>
                <a:cxn ang="0">
                  <a:pos x="0" y="0"/>
                </a:cxn>
                <a:cxn ang="0">
                  <a:pos x="24" y="18"/>
                </a:cxn>
                <a:cxn ang="0">
                  <a:pos x="54" y="42"/>
                </a:cxn>
              </a:cxnLst>
              <a:rect l="0" t="0" r="r" b="b"/>
              <a:pathLst>
                <a:path w="54" h="42">
                  <a:moveTo>
                    <a:pt x="0" y="0"/>
                  </a:moveTo>
                  <a:lnTo>
                    <a:pt x="24" y="18"/>
                  </a:lnTo>
                  <a:lnTo>
                    <a:pt x="54" y="42"/>
                  </a:lnTo>
                </a:path>
              </a:pathLst>
            </a:custGeom>
            <a:noFill/>
            <a:ln w="38100" cmpd="sng">
              <a:solidFill>
                <a:srgbClr val="CC99FF"/>
              </a:solidFill>
              <a:prstDash val="solid"/>
              <a:round/>
              <a:headEnd/>
              <a:tailEnd/>
            </a:ln>
            <a:effectLst/>
          </p:spPr>
          <p:txBody>
            <a:bodyPr/>
            <a:lstStyle/>
            <a:p>
              <a:endParaRPr lang="en-US"/>
            </a:p>
          </p:txBody>
        </p:sp>
        <p:sp>
          <p:nvSpPr>
            <p:cNvPr id="179143" name="Line 967"/>
            <p:cNvSpPr>
              <a:spLocks noChangeShapeType="1"/>
            </p:cNvSpPr>
            <p:nvPr/>
          </p:nvSpPr>
          <p:spPr bwMode="auto">
            <a:xfrm>
              <a:off x="2443" y="3045"/>
              <a:ext cx="54" cy="36"/>
            </a:xfrm>
            <a:prstGeom prst="line">
              <a:avLst/>
            </a:prstGeom>
            <a:noFill/>
            <a:ln w="38100">
              <a:solidFill>
                <a:srgbClr val="CC99FF"/>
              </a:solidFill>
              <a:round/>
              <a:headEnd/>
              <a:tailEnd/>
            </a:ln>
            <a:effectLst/>
          </p:spPr>
          <p:txBody>
            <a:bodyPr/>
            <a:lstStyle/>
            <a:p>
              <a:endParaRPr lang="en-US"/>
            </a:p>
          </p:txBody>
        </p:sp>
        <p:sp>
          <p:nvSpPr>
            <p:cNvPr id="179144" name="Line 968"/>
            <p:cNvSpPr>
              <a:spLocks noChangeShapeType="1"/>
            </p:cNvSpPr>
            <p:nvPr/>
          </p:nvSpPr>
          <p:spPr bwMode="auto">
            <a:xfrm>
              <a:off x="2497" y="3081"/>
              <a:ext cx="54" cy="36"/>
            </a:xfrm>
            <a:prstGeom prst="line">
              <a:avLst/>
            </a:prstGeom>
            <a:noFill/>
            <a:ln w="38100">
              <a:solidFill>
                <a:srgbClr val="CC99FF"/>
              </a:solidFill>
              <a:round/>
              <a:headEnd/>
              <a:tailEnd/>
            </a:ln>
            <a:effectLst/>
          </p:spPr>
          <p:txBody>
            <a:bodyPr/>
            <a:lstStyle/>
            <a:p>
              <a:endParaRPr lang="en-US"/>
            </a:p>
          </p:txBody>
        </p:sp>
        <p:sp>
          <p:nvSpPr>
            <p:cNvPr id="179145" name="Line 969"/>
            <p:cNvSpPr>
              <a:spLocks noChangeShapeType="1"/>
            </p:cNvSpPr>
            <p:nvPr/>
          </p:nvSpPr>
          <p:spPr bwMode="auto">
            <a:xfrm>
              <a:off x="2551" y="3117"/>
              <a:ext cx="48" cy="36"/>
            </a:xfrm>
            <a:prstGeom prst="line">
              <a:avLst/>
            </a:prstGeom>
            <a:noFill/>
            <a:ln w="38100">
              <a:solidFill>
                <a:srgbClr val="CC99FF"/>
              </a:solidFill>
              <a:round/>
              <a:headEnd/>
              <a:tailEnd/>
            </a:ln>
            <a:effectLst/>
          </p:spPr>
          <p:txBody>
            <a:bodyPr/>
            <a:lstStyle/>
            <a:p>
              <a:endParaRPr lang="en-US"/>
            </a:p>
          </p:txBody>
        </p:sp>
        <p:sp>
          <p:nvSpPr>
            <p:cNvPr id="179146" name="Line 970"/>
            <p:cNvSpPr>
              <a:spLocks noChangeShapeType="1"/>
            </p:cNvSpPr>
            <p:nvPr/>
          </p:nvSpPr>
          <p:spPr bwMode="auto">
            <a:xfrm>
              <a:off x="2599" y="3153"/>
              <a:ext cx="54" cy="30"/>
            </a:xfrm>
            <a:prstGeom prst="line">
              <a:avLst/>
            </a:prstGeom>
            <a:noFill/>
            <a:ln w="38100">
              <a:solidFill>
                <a:srgbClr val="CC99FF"/>
              </a:solidFill>
              <a:round/>
              <a:headEnd/>
              <a:tailEnd/>
            </a:ln>
            <a:effectLst/>
          </p:spPr>
          <p:txBody>
            <a:bodyPr/>
            <a:lstStyle/>
            <a:p>
              <a:endParaRPr lang="en-US"/>
            </a:p>
          </p:txBody>
        </p:sp>
        <p:sp>
          <p:nvSpPr>
            <p:cNvPr id="179147" name="Line 971"/>
            <p:cNvSpPr>
              <a:spLocks noChangeShapeType="1"/>
            </p:cNvSpPr>
            <p:nvPr/>
          </p:nvSpPr>
          <p:spPr bwMode="auto">
            <a:xfrm>
              <a:off x="2653" y="3183"/>
              <a:ext cx="54" cy="30"/>
            </a:xfrm>
            <a:prstGeom prst="line">
              <a:avLst/>
            </a:prstGeom>
            <a:noFill/>
            <a:ln w="38100">
              <a:solidFill>
                <a:srgbClr val="CC99FF"/>
              </a:solidFill>
              <a:round/>
              <a:headEnd/>
              <a:tailEnd/>
            </a:ln>
            <a:effectLst/>
          </p:spPr>
          <p:txBody>
            <a:bodyPr/>
            <a:lstStyle/>
            <a:p>
              <a:endParaRPr lang="en-US"/>
            </a:p>
          </p:txBody>
        </p:sp>
        <p:sp>
          <p:nvSpPr>
            <p:cNvPr id="179148" name="Line 972"/>
            <p:cNvSpPr>
              <a:spLocks noChangeShapeType="1"/>
            </p:cNvSpPr>
            <p:nvPr/>
          </p:nvSpPr>
          <p:spPr bwMode="auto">
            <a:xfrm>
              <a:off x="2707" y="3213"/>
              <a:ext cx="54" cy="30"/>
            </a:xfrm>
            <a:prstGeom prst="line">
              <a:avLst/>
            </a:prstGeom>
            <a:noFill/>
            <a:ln w="38100">
              <a:solidFill>
                <a:srgbClr val="CC99FF"/>
              </a:solidFill>
              <a:round/>
              <a:headEnd/>
              <a:tailEnd/>
            </a:ln>
            <a:effectLst/>
          </p:spPr>
          <p:txBody>
            <a:bodyPr/>
            <a:lstStyle/>
            <a:p>
              <a:endParaRPr lang="en-US"/>
            </a:p>
          </p:txBody>
        </p:sp>
        <p:sp>
          <p:nvSpPr>
            <p:cNvPr id="179149" name="Line 973"/>
            <p:cNvSpPr>
              <a:spLocks noChangeShapeType="1"/>
            </p:cNvSpPr>
            <p:nvPr/>
          </p:nvSpPr>
          <p:spPr bwMode="auto">
            <a:xfrm>
              <a:off x="2761" y="3243"/>
              <a:ext cx="54" cy="30"/>
            </a:xfrm>
            <a:prstGeom prst="line">
              <a:avLst/>
            </a:prstGeom>
            <a:noFill/>
            <a:ln w="38100">
              <a:solidFill>
                <a:srgbClr val="CC99FF"/>
              </a:solidFill>
              <a:round/>
              <a:headEnd/>
              <a:tailEnd/>
            </a:ln>
            <a:effectLst/>
          </p:spPr>
          <p:txBody>
            <a:bodyPr/>
            <a:lstStyle/>
            <a:p>
              <a:endParaRPr lang="en-US"/>
            </a:p>
          </p:txBody>
        </p:sp>
        <p:sp>
          <p:nvSpPr>
            <p:cNvPr id="179150" name="Line 974"/>
            <p:cNvSpPr>
              <a:spLocks noChangeShapeType="1"/>
            </p:cNvSpPr>
            <p:nvPr/>
          </p:nvSpPr>
          <p:spPr bwMode="auto">
            <a:xfrm>
              <a:off x="2815" y="3273"/>
              <a:ext cx="54" cy="24"/>
            </a:xfrm>
            <a:prstGeom prst="line">
              <a:avLst/>
            </a:prstGeom>
            <a:noFill/>
            <a:ln w="38100">
              <a:solidFill>
                <a:srgbClr val="CC99FF"/>
              </a:solidFill>
              <a:round/>
              <a:headEnd/>
              <a:tailEnd/>
            </a:ln>
            <a:effectLst/>
          </p:spPr>
          <p:txBody>
            <a:bodyPr/>
            <a:lstStyle/>
            <a:p>
              <a:endParaRPr lang="en-US"/>
            </a:p>
          </p:txBody>
        </p:sp>
        <p:sp>
          <p:nvSpPr>
            <p:cNvPr id="179151" name="Line 975"/>
            <p:cNvSpPr>
              <a:spLocks noChangeShapeType="1"/>
            </p:cNvSpPr>
            <p:nvPr/>
          </p:nvSpPr>
          <p:spPr bwMode="auto">
            <a:xfrm>
              <a:off x="2869" y="3297"/>
              <a:ext cx="55" cy="24"/>
            </a:xfrm>
            <a:prstGeom prst="line">
              <a:avLst/>
            </a:prstGeom>
            <a:noFill/>
            <a:ln w="38100">
              <a:solidFill>
                <a:srgbClr val="CC99FF"/>
              </a:solidFill>
              <a:round/>
              <a:headEnd/>
              <a:tailEnd/>
            </a:ln>
            <a:effectLst/>
          </p:spPr>
          <p:txBody>
            <a:bodyPr/>
            <a:lstStyle/>
            <a:p>
              <a:endParaRPr lang="en-US"/>
            </a:p>
          </p:txBody>
        </p:sp>
        <p:sp>
          <p:nvSpPr>
            <p:cNvPr id="179152" name="Line 976"/>
            <p:cNvSpPr>
              <a:spLocks noChangeShapeType="1"/>
            </p:cNvSpPr>
            <p:nvPr/>
          </p:nvSpPr>
          <p:spPr bwMode="auto">
            <a:xfrm>
              <a:off x="2924" y="3321"/>
              <a:ext cx="48" cy="18"/>
            </a:xfrm>
            <a:prstGeom prst="line">
              <a:avLst/>
            </a:prstGeom>
            <a:noFill/>
            <a:ln w="38100">
              <a:solidFill>
                <a:srgbClr val="CC99FF"/>
              </a:solidFill>
              <a:round/>
              <a:headEnd/>
              <a:tailEnd/>
            </a:ln>
            <a:effectLst/>
          </p:spPr>
          <p:txBody>
            <a:bodyPr/>
            <a:lstStyle/>
            <a:p>
              <a:endParaRPr lang="en-US"/>
            </a:p>
          </p:txBody>
        </p:sp>
        <p:sp>
          <p:nvSpPr>
            <p:cNvPr id="179153" name="Line 977"/>
            <p:cNvSpPr>
              <a:spLocks noChangeShapeType="1"/>
            </p:cNvSpPr>
            <p:nvPr/>
          </p:nvSpPr>
          <p:spPr bwMode="auto">
            <a:xfrm>
              <a:off x="2972" y="3339"/>
              <a:ext cx="54" cy="18"/>
            </a:xfrm>
            <a:prstGeom prst="line">
              <a:avLst/>
            </a:prstGeom>
            <a:noFill/>
            <a:ln w="38100">
              <a:solidFill>
                <a:srgbClr val="CC99FF"/>
              </a:solidFill>
              <a:round/>
              <a:headEnd/>
              <a:tailEnd/>
            </a:ln>
            <a:effectLst/>
          </p:spPr>
          <p:txBody>
            <a:bodyPr/>
            <a:lstStyle/>
            <a:p>
              <a:endParaRPr lang="en-US"/>
            </a:p>
          </p:txBody>
        </p:sp>
        <p:sp>
          <p:nvSpPr>
            <p:cNvPr id="179154" name="Line 978"/>
            <p:cNvSpPr>
              <a:spLocks noChangeShapeType="1"/>
            </p:cNvSpPr>
            <p:nvPr/>
          </p:nvSpPr>
          <p:spPr bwMode="auto">
            <a:xfrm>
              <a:off x="3026" y="3357"/>
              <a:ext cx="54" cy="18"/>
            </a:xfrm>
            <a:prstGeom prst="line">
              <a:avLst/>
            </a:prstGeom>
            <a:noFill/>
            <a:ln w="38100">
              <a:solidFill>
                <a:srgbClr val="CC99FF"/>
              </a:solidFill>
              <a:round/>
              <a:headEnd/>
              <a:tailEnd/>
            </a:ln>
            <a:effectLst/>
          </p:spPr>
          <p:txBody>
            <a:bodyPr/>
            <a:lstStyle/>
            <a:p>
              <a:endParaRPr lang="en-US"/>
            </a:p>
          </p:txBody>
        </p:sp>
        <p:sp>
          <p:nvSpPr>
            <p:cNvPr id="179155" name="Line 979"/>
            <p:cNvSpPr>
              <a:spLocks noChangeShapeType="1"/>
            </p:cNvSpPr>
            <p:nvPr/>
          </p:nvSpPr>
          <p:spPr bwMode="auto">
            <a:xfrm>
              <a:off x="3080" y="3375"/>
              <a:ext cx="54" cy="18"/>
            </a:xfrm>
            <a:prstGeom prst="line">
              <a:avLst/>
            </a:prstGeom>
            <a:noFill/>
            <a:ln w="38100">
              <a:solidFill>
                <a:srgbClr val="CC99FF"/>
              </a:solidFill>
              <a:round/>
              <a:headEnd/>
              <a:tailEnd/>
            </a:ln>
            <a:effectLst/>
          </p:spPr>
          <p:txBody>
            <a:bodyPr/>
            <a:lstStyle/>
            <a:p>
              <a:endParaRPr lang="en-US"/>
            </a:p>
          </p:txBody>
        </p:sp>
        <p:sp>
          <p:nvSpPr>
            <p:cNvPr id="179156" name="Line 980"/>
            <p:cNvSpPr>
              <a:spLocks noChangeShapeType="1"/>
            </p:cNvSpPr>
            <p:nvPr/>
          </p:nvSpPr>
          <p:spPr bwMode="auto">
            <a:xfrm>
              <a:off x="3134" y="3393"/>
              <a:ext cx="54" cy="12"/>
            </a:xfrm>
            <a:prstGeom prst="line">
              <a:avLst/>
            </a:prstGeom>
            <a:noFill/>
            <a:ln w="38100">
              <a:solidFill>
                <a:srgbClr val="CC99FF"/>
              </a:solidFill>
              <a:round/>
              <a:headEnd/>
              <a:tailEnd/>
            </a:ln>
            <a:effectLst/>
          </p:spPr>
          <p:txBody>
            <a:bodyPr/>
            <a:lstStyle/>
            <a:p>
              <a:endParaRPr lang="en-US"/>
            </a:p>
          </p:txBody>
        </p:sp>
        <p:sp>
          <p:nvSpPr>
            <p:cNvPr id="179157" name="Line 981"/>
            <p:cNvSpPr>
              <a:spLocks noChangeShapeType="1"/>
            </p:cNvSpPr>
            <p:nvPr/>
          </p:nvSpPr>
          <p:spPr bwMode="auto">
            <a:xfrm>
              <a:off x="3188" y="3405"/>
              <a:ext cx="54" cy="12"/>
            </a:xfrm>
            <a:prstGeom prst="line">
              <a:avLst/>
            </a:prstGeom>
            <a:noFill/>
            <a:ln w="38100">
              <a:solidFill>
                <a:srgbClr val="CC99FF"/>
              </a:solidFill>
              <a:round/>
              <a:headEnd/>
              <a:tailEnd/>
            </a:ln>
            <a:effectLst/>
          </p:spPr>
          <p:txBody>
            <a:bodyPr/>
            <a:lstStyle/>
            <a:p>
              <a:endParaRPr lang="en-US"/>
            </a:p>
          </p:txBody>
        </p:sp>
        <p:sp>
          <p:nvSpPr>
            <p:cNvPr id="179158" name="Line 982"/>
            <p:cNvSpPr>
              <a:spLocks noChangeShapeType="1"/>
            </p:cNvSpPr>
            <p:nvPr/>
          </p:nvSpPr>
          <p:spPr bwMode="auto">
            <a:xfrm>
              <a:off x="3242" y="3417"/>
              <a:ext cx="48" cy="12"/>
            </a:xfrm>
            <a:prstGeom prst="line">
              <a:avLst/>
            </a:prstGeom>
            <a:noFill/>
            <a:ln w="38100">
              <a:solidFill>
                <a:srgbClr val="CC99FF"/>
              </a:solidFill>
              <a:round/>
              <a:headEnd/>
              <a:tailEnd/>
            </a:ln>
            <a:effectLst/>
          </p:spPr>
          <p:txBody>
            <a:bodyPr/>
            <a:lstStyle/>
            <a:p>
              <a:endParaRPr lang="en-US"/>
            </a:p>
          </p:txBody>
        </p:sp>
        <p:sp>
          <p:nvSpPr>
            <p:cNvPr id="179159" name="Line 983"/>
            <p:cNvSpPr>
              <a:spLocks noChangeShapeType="1"/>
            </p:cNvSpPr>
            <p:nvPr/>
          </p:nvSpPr>
          <p:spPr bwMode="auto">
            <a:xfrm>
              <a:off x="3290" y="3429"/>
              <a:ext cx="54" cy="6"/>
            </a:xfrm>
            <a:prstGeom prst="line">
              <a:avLst/>
            </a:prstGeom>
            <a:noFill/>
            <a:ln w="38100">
              <a:solidFill>
                <a:srgbClr val="CC99FF"/>
              </a:solidFill>
              <a:round/>
              <a:headEnd/>
              <a:tailEnd/>
            </a:ln>
            <a:effectLst/>
          </p:spPr>
          <p:txBody>
            <a:bodyPr/>
            <a:lstStyle/>
            <a:p>
              <a:endParaRPr lang="en-US"/>
            </a:p>
          </p:txBody>
        </p:sp>
        <p:sp>
          <p:nvSpPr>
            <p:cNvPr id="179160" name="Line 984"/>
            <p:cNvSpPr>
              <a:spLocks noChangeShapeType="1"/>
            </p:cNvSpPr>
            <p:nvPr/>
          </p:nvSpPr>
          <p:spPr bwMode="auto">
            <a:xfrm>
              <a:off x="3344" y="3435"/>
              <a:ext cx="54" cy="12"/>
            </a:xfrm>
            <a:prstGeom prst="line">
              <a:avLst/>
            </a:prstGeom>
            <a:noFill/>
            <a:ln w="38100">
              <a:solidFill>
                <a:srgbClr val="CC99FF"/>
              </a:solidFill>
              <a:round/>
              <a:headEnd/>
              <a:tailEnd/>
            </a:ln>
            <a:effectLst/>
          </p:spPr>
          <p:txBody>
            <a:bodyPr/>
            <a:lstStyle/>
            <a:p>
              <a:endParaRPr lang="en-US"/>
            </a:p>
          </p:txBody>
        </p:sp>
        <p:sp>
          <p:nvSpPr>
            <p:cNvPr id="179161" name="Line 985"/>
            <p:cNvSpPr>
              <a:spLocks noChangeShapeType="1"/>
            </p:cNvSpPr>
            <p:nvPr/>
          </p:nvSpPr>
          <p:spPr bwMode="auto">
            <a:xfrm>
              <a:off x="3398" y="3447"/>
              <a:ext cx="54" cy="6"/>
            </a:xfrm>
            <a:prstGeom prst="line">
              <a:avLst/>
            </a:prstGeom>
            <a:noFill/>
            <a:ln w="38100">
              <a:solidFill>
                <a:srgbClr val="CC99FF"/>
              </a:solidFill>
              <a:round/>
              <a:headEnd/>
              <a:tailEnd/>
            </a:ln>
            <a:effectLst/>
          </p:spPr>
          <p:txBody>
            <a:bodyPr/>
            <a:lstStyle/>
            <a:p>
              <a:endParaRPr lang="en-US"/>
            </a:p>
          </p:txBody>
        </p:sp>
        <p:sp>
          <p:nvSpPr>
            <p:cNvPr id="179162" name="Line 986"/>
            <p:cNvSpPr>
              <a:spLocks noChangeShapeType="1"/>
            </p:cNvSpPr>
            <p:nvPr/>
          </p:nvSpPr>
          <p:spPr bwMode="auto">
            <a:xfrm>
              <a:off x="3452" y="3453"/>
              <a:ext cx="54" cy="6"/>
            </a:xfrm>
            <a:prstGeom prst="line">
              <a:avLst/>
            </a:prstGeom>
            <a:noFill/>
            <a:ln w="38100">
              <a:solidFill>
                <a:srgbClr val="CC99FF"/>
              </a:solidFill>
              <a:round/>
              <a:headEnd/>
              <a:tailEnd/>
            </a:ln>
            <a:effectLst/>
          </p:spPr>
          <p:txBody>
            <a:bodyPr/>
            <a:lstStyle/>
            <a:p>
              <a:endParaRPr lang="en-US"/>
            </a:p>
          </p:txBody>
        </p:sp>
        <p:sp>
          <p:nvSpPr>
            <p:cNvPr id="179163" name="Line 987"/>
            <p:cNvSpPr>
              <a:spLocks noChangeShapeType="1"/>
            </p:cNvSpPr>
            <p:nvPr/>
          </p:nvSpPr>
          <p:spPr bwMode="auto">
            <a:xfrm>
              <a:off x="3506" y="3459"/>
              <a:ext cx="54" cy="6"/>
            </a:xfrm>
            <a:prstGeom prst="line">
              <a:avLst/>
            </a:prstGeom>
            <a:noFill/>
            <a:ln w="38100">
              <a:solidFill>
                <a:srgbClr val="CC99FF"/>
              </a:solidFill>
              <a:round/>
              <a:headEnd/>
              <a:tailEnd/>
            </a:ln>
            <a:effectLst/>
          </p:spPr>
          <p:txBody>
            <a:bodyPr/>
            <a:lstStyle/>
            <a:p>
              <a:endParaRPr lang="en-US"/>
            </a:p>
          </p:txBody>
        </p:sp>
        <p:sp>
          <p:nvSpPr>
            <p:cNvPr id="179164" name="Line 988"/>
            <p:cNvSpPr>
              <a:spLocks noChangeShapeType="1"/>
            </p:cNvSpPr>
            <p:nvPr/>
          </p:nvSpPr>
          <p:spPr bwMode="auto">
            <a:xfrm>
              <a:off x="3560" y="3465"/>
              <a:ext cx="54" cy="6"/>
            </a:xfrm>
            <a:prstGeom prst="line">
              <a:avLst/>
            </a:prstGeom>
            <a:noFill/>
            <a:ln w="38100">
              <a:solidFill>
                <a:srgbClr val="CC99FF"/>
              </a:solidFill>
              <a:round/>
              <a:headEnd/>
              <a:tailEnd/>
            </a:ln>
            <a:effectLst/>
          </p:spPr>
          <p:txBody>
            <a:bodyPr/>
            <a:lstStyle/>
            <a:p>
              <a:endParaRPr lang="en-US"/>
            </a:p>
          </p:txBody>
        </p:sp>
        <p:sp>
          <p:nvSpPr>
            <p:cNvPr id="179165" name="Line 989"/>
            <p:cNvSpPr>
              <a:spLocks noChangeShapeType="1"/>
            </p:cNvSpPr>
            <p:nvPr/>
          </p:nvSpPr>
          <p:spPr bwMode="auto">
            <a:xfrm>
              <a:off x="3614" y="3471"/>
              <a:ext cx="48" cy="1"/>
            </a:xfrm>
            <a:prstGeom prst="line">
              <a:avLst/>
            </a:prstGeom>
            <a:noFill/>
            <a:ln w="38100">
              <a:solidFill>
                <a:srgbClr val="CC99FF"/>
              </a:solidFill>
              <a:round/>
              <a:headEnd/>
              <a:tailEnd/>
            </a:ln>
            <a:effectLst/>
          </p:spPr>
          <p:txBody>
            <a:bodyPr/>
            <a:lstStyle/>
            <a:p>
              <a:endParaRPr lang="en-US"/>
            </a:p>
          </p:txBody>
        </p:sp>
        <p:sp>
          <p:nvSpPr>
            <p:cNvPr id="179166" name="Line 990"/>
            <p:cNvSpPr>
              <a:spLocks noChangeShapeType="1"/>
            </p:cNvSpPr>
            <p:nvPr/>
          </p:nvSpPr>
          <p:spPr bwMode="auto">
            <a:xfrm>
              <a:off x="3662" y="3471"/>
              <a:ext cx="54" cy="6"/>
            </a:xfrm>
            <a:prstGeom prst="line">
              <a:avLst/>
            </a:prstGeom>
            <a:noFill/>
            <a:ln w="38100">
              <a:solidFill>
                <a:srgbClr val="CC99FF"/>
              </a:solidFill>
              <a:round/>
              <a:headEnd/>
              <a:tailEnd/>
            </a:ln>
            <a:effectLst/>
          </p:spPr>
          <p:txBody>
            <a:bodyPr/>
            <a:lstStyle/>
            <a:p>
              <a:endParaRPr lang="en-US"/>
            </a:p>
          </p:txBody>
        </p:sp>
        <p:sp>
          <p:nvSpPr>
            <p:cNvPr id="179167" name="Line 991"/>
            <p:cNvSpPr>
              <a:spLocks noChangeShapeType="1"/>
            </p:cNvSpPr>
            <p:nvPr/>
          </p:nvSpPr>
          <p:spPr bwMode="auto">
            <a:xfrm>
              <a:off x="3716" y="3477"/>
              <a:ext cx="54" cy="6"/>
            </a:xfrm>
            <a:prstGeom prst="line">
              <a:avLst/>
            </a:prstGeom>
            <a:noFill/>
            <a:ln w="38100">
              <a:solidFill>
                <a:srgbClr val="CC99FF"/>
              </a:solidFill>
              <a:round/>
              <a:headEnd/>
              <a:tailEnd/>
            </a:ln>
            <a:effectLst/>
          </p:spPr>
          <p:txBody>
            <a:bodyPr/>
            <a:lstStyle/>
            <a:p>
              <a:endParaRPr lang="en-US"/>
            </a:p>
          </p:txBody>
        </p:sp>
        <p:sp>
          <p:nvSpPr>
            <p:cNvPr id="179168" name="Line 992"/>
            <p:cNvSpPr>
              <a:spLocks noChangeShapeType="1"/>
            </p:cNvSpPr>
            <p:nvPr/>
          </p:nvSpPr>
          <p:spPr bwMode="auto">
            <a:xfrm>
              <a:off x="3770" y="3483"/>
              <a:ext cx="54" cy="1"/>
            </a:xfrm>
            <a:prstGeom prst="line">
              <a:avLst/>
            </a:prstGeom>
            <a:noFill/>
            <a:ln w="38100">
              <a:solidFill>
                <a:srgbClr val="CC99FF"/>
              </a:solidFill>
              <a:round/>
              <a:headEnd/>
              <a:tailEnd/>
            </a:ln>
            <a:effectLst/>
          </p:spPr>
          <p:txBody>
            <a:bodyPr/>
            <a:lstStyle/>
            <a:p>
              <a:endParaRPr lang="en-US"/>
            </a:p>
          </p:txBody>
        </p:sp>
        <p:sp>
          <p:nvSpPr>
            <p:cNvPr id="179169" name="Line 993"/>
            <p:cNvSpPr>
              <a:spLocks noChangeShapeType="1"/>
            </p:cNvSpPr>
            <p:nvPr/>
          </p:nvSpPr>
          <p:spPr bwMode="auto">
            <a:xfrm>
              <a:off x="3824" y="3483"/>
              <a:ext cx="54" cy="1"/>
            </a:xfrm>
            <a:prstGeom prst="line">
              <a:avLst/>
            </a:prstGeom>
            <a:noFill/>
            <a:ln w="38100">
              <a:solidFill>
                <a:srgbClr val="CC99FF"/>
              </a:solidFill>
              <a:round/>
              <a:headEnd/>
              <a:tailEnd/>
            </a:ln>
            <a:effectLst/>
          </p:spPr>
          <p:txBody>
            <a:bodyPr/>
            <a:lstStyle/>
            <a:p>
              <a:endParaRPr lang="en-US"/>
            </a:p>
          </p:txBody>
        </p:sp>
        <p:sp>
          <p:nvSpPr>
            <p:cNvPr id="179170" name="Freeform 994"/>
            <p:cNvSpPr>
              <a:spLocks/>
            </p:cNvSpPr>
            <p:nvPr/>
          </p:nvSpPr>
          <p:spPr bwMode="auto">
            <a:xfrm>
              <a:off x="3878" y="3483"/>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CC99FF"/>
              </a:solidFill>
              <a:prstDash val="solid"/>
              <a:round/>
              <a:headEnd/>
              <a:tailEnd/>
            </a:ln>
            <a:effectLst/>
          </p:spPr>
          <p:txBody>
            <a:bodyPr/>
            <a:lstStyle/>
            <a:p>
              <a:endParaRPr lang="en-US"/>
            </a:p>
          </p:txBody>
        </p:sp>
        <p:sp>
          <p:nvSpPr>
            <p:cNvPr id="179171" name="Line 995"/>
            <p:cNvSpPr>
              <a:spLocks noChangeShapeType="1"/>
            </p:cNvSpPr>
            <p:nvPr/>
          </p:nvSpPr>
          <p:spPr bwMode="auto">
            <a:xfrm>
              <a:off x="3932" y="3489"/>
              <a:ext cx="54" cy="1"/>
            </a:xfrm>
            <a:prstGeom prst="line">
              <a:avLst/>
            </a:prstGeom>
            <a:noFill/>
            <a:ln w="38100">
              <a:solidFill>
                <a:srgbClr val="CC99FF"/>
              </a:solidFill>
              <a:round/>
              <a:headEnd/>
              <a:tailEnd/>
            </a:ln>
            <a:effectLst/>
          </p:spPr>
          <p:txBody>
            <a:bodyPr/>
            <a:lstStyle/>
            <a:p>
              <a:endParaRPr lang="en-US"/>
            </a:p>
          </p:txBody>
        </p:sp>
        <p:sp>
          <p:nvSpPr>
            <p:cNvPr id="179172" name="Line 996"/>
            <p:cNvSpPr>
              <a:spLocks noChangeShapeType="1"/>
            </p:cNvSpPr>
            <p:nvPr/>
          </p:nvSpPr>
          <p:spPr bwMode="auto">
            <a:xfrm>
              <a:off x="3986" y="3489"/>
              <a:ext cx="48" cy="1"/>
            </a:xfrm>
            <a:prstGeom prst="line">
              <a:avLst/>
            </a:prstGeom>
            <a:noFill/>
            <a:ln w="38100">
              <a:solidFill>
                <a:srgbClr val="CC99FF"/>
              </a:solidFill>
              <a:round/>
              <a:headEnd/>
              <a:tailEnd/>
            </a:ln>
            <a:effectLst/>
          </p:spPr>
          <p:txBody>
            <a:bodyPr/>
            <a:lstStyle/>
            <a:p>
              <a:endParaRPr lang="en-US"/>
            </a:p>
          </p:txBody>
        </p:sp>
        <p:sp>
          <p:nvSpPr>
            <p:cNvPr id="179173" name="Line 997"/>
            <p:cNvSpPr>
              <a:spLocks noChangeShapeType="1"/>
            </p:cNvSpPr>
            <p:nvPr/>
          </p:nvSpPr>
          <p:spPr bwMode="auto">
            <a:xfrm>
              <a:off x="4034" y="3489"/>
              <a:ext cx="54" cy="1"/>
            </a:xfrm>
            <a:prstGeom prst="line">
              <a:avLst/>
            </a:prstGeom>
            <a:noFill/>
            <a:ln w="38100">
              <a:solidFill>
                <a:srgbClr val="CC99FF"/>
              </a:solidFill>
              <a:round/>
              <a:headEnd/>
              <a:tailEnd/>
            </a:ln>
            <a:effectLst/>
          </p:spPr>
          <p:txBody>
            <a:bodyPr/>
            <a:lstStyle/>
            <a:p>
              <a:endParaRPr lang="en-US"/>
            </a:p>
          </p:txBody>
        </p:sp>
        <p:sp>
          <p:nvSpPr>
            <p:cNvPr id="179174" name="Freeform 998"/>
            <p:cNvSpPr>
              <a:spLocks/>
            </p:cNvSpPr>
            <p:nvPr/>
          </p:nvSpPr>
          <p:spPr bwMode="auto">
            <a:xfrm>
              <a:off x="4088" y="3489"/>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CC99FF"/>
              </a:solidFill>
              <a:prstDash val="solid"/>
              <a:round/>
              <a:headEnd/>
              <a:tailEnd/>
            </a:ln>
            <a:effectLst/>
          </p:spPr>
          <p:txBody>
            <a:bodyPr/>
            <a:lstStyle/>
            <a:p>
              <a:endParaRPr lang="en-US"/>
            </a:p>
          </p:txBody>
        </p:sp>
        <p:sp>
          <p:nvSpPr>
            <p:cNvPr id="179175" name="Line 999"/>
            <p:cNvSpPr>
              <a:spLocks noChangeShapeType="1"/>
            </p:cNvSpPr>
            <p:nvPr/>
          </p:nvSpPr>
          <p:spPr bwMode="auto">
            <a:xfrm>
              <a:off x="4142" y="3495"/>
              <a:ext cx="54" cy="1"/>
            </a:xfrm>
            <a:prstGeom prst="line">
              <a:avLst/>
            </a:prstGeom>
            <a:noFill/>
            <a:ln w="38100">
              <a:solidFill>
                <a:srgbClr val="CC99FF"/>
              </a:solidFill>
              <a:round/>
              <a:headEnd/>
              <a:tailEnd/>
            </a:ln>
            <a:effectLst/>
          </p:spPr>
          <p:txBody>
            <a:bodyPr/>
            <a:lstStyle/>
            <a:p>
              <a:endParaRPr lang="en-US"/>
            </a:p>
          </p:txBody>
        </p:sp>
        <p:sp>
          <p:nvSpPr>
            <p:cNvPr id="179176" name="Line 1000"/>
            <p:cNvSpPr>
              <a:spLocks noChangeShapeType="1"/>
            </p:cNvSpPr>
            <p:nvPr/>
          </p:nvSpPr>
          <p:spPr bwMode="auto">
            <a:xfrm>
              <a:off x="4196" y="3495"/>
              <a:ext cx="54" cy="1"/>
            </a:xfrm>
            <a:prstGeom prst="line">
              <a:avLst/>
            </a:prstGeom>
            <a:noFill/>
            <a:ln w="38100">
              <a:solidFill>
                <a:srgbClr val="CC99FF"/>
              </a:solidFill>
              <a:round/>
              <a:headEnd/>
              <a:tailEnd/>
            </a:ln>
            <a:effectLst/>
          </p:spPr>
          <p:txBody>
            <a:bodyPr/>
            <a:lstStyle/>
            <a:p>
              <a:endParaRPr lang="en-US"/>
            </a:p>
          </p:txBody>
        </p:sp>
        <p:sp>
          <p:nvSpPr>
            <p:cNvPr id="179177" name="Line 1001"/>
            <p:cNvSpPr>
              <a:spLocks noChangeShapeType="1"/>
            </p:cNvSpPr>
            <p:nvPr/>
          </p:nvSpPr>
          <p:spPr bwMode="auto">
            <a:xfrm>
              <a:off x="4250" y="3495"/>
              <a:ext cx="54" cy="1"/>
            </a:xfrm>
            <a:prstGeom prst="line">
              <a:avLst/>
            </a:prstGeom>
            <a:noFill/>
            <a:ln w="38100">
              <a:solidFill>
                <a:srgbClr val="CC99FF"/>
              </a:solidFill>
              <a:round/>
              <a:headEnd/>
              <a:tailEnd/>
            </a:ln>
            <a:effectLst/>
          </p:spPr>
          <p:txBody>
            <a:bodyPr/>
            <a:lstStyle/>
            <a:p>
              <a:endParaRPr lang="en-US"/>
            </a:p>
          </p:txBody>
        </p:sp>
        <p:sp>
          <p:nvSpPr>
            <p:cNvPr id="179178" name="Line 1002"/>
            <p:cNvSpPr>
              <a:spLocks noChangeShapeType="1"/>
            </p:cNvSpPr>
            <p:nvPr/>
          </p:nvSpPr>
          <p:spPr bwMode="auto">
            <a:xfrm>
              <a:off x="4304" y="3495"/>
              <a:ext cx="54" cy="1"/>
            </a:xfrm>
            <a:prstGeom prst="line">
              <a:avLst/>
            </a:prstGeom>
            <a:noFill/>
            <a:ln w="38100">
              <a:solidFill>
                <a:srgbClr val="CC99FF"/>
              </a:solidFill>
              <a:round/>
              <a:headEnd/>
              <a:tailEnd/>
            </a:ln>
            <a:effectLst/>
          </p:spPr>
          <p:txBody>
            <a:bodyPr/>
            <a:lstStyle/>
            <a:p>
              <a:endParaRPr lang="en-US"/>
            </a:p>
          </p:txBody>
        </p:sp>
        <p:sp>
          <p:nvSpPr>
            <p:cNvPr id="179179" name="Line 1003"/>
            <p:cNvSpPr>
              <a:spLocks noChangeShapeType="1"/>
            </p:cNvSpPr>
            <p:nvPr/>
          </p:nvSpPr>
          <p:spPr bwMode="auto">
            <a:xfrm>
              <a:off x="4358" y="3495"/>
              <a:ext cx="48" cy="1"/>
            </a:xfrm>
            <a:prstGeom prst="line">
              <a:avLst/>
            </a:prstGeom>
            <a:noFill/>
            <a:ln w="38100">
              <a:solidFill>
                <a:srgbClr val="CC99FF"/>
              </a:solidFill>
              <a:round/>
              <a:headEnd/>
              <a:tailEnd/>
            </a:ln>
            <a:effectLst/>
          </p:spPr>
          <p:txBody>
            <a:bodyPr/>
            <a:lstStyle/>
            <a:p>
              <a:endParaRPr lang="en-US"/>
            </a:p>
          </p:txBody>
        </p:sp>
        <p:sp>
          <p:nvSpPr>
            <p:cNvPr id="179180" name="Line 1004"/>
            <p:cNvSpPr>
              <a:spLocks noChangeShapeType="1"/>
            </p:cNvSpPr>
            <p:nvPr/>
          </p:nvSpPr>
          <p:spPr bwMode="auto">
            <a:xfrm>
              <a:off x="4406" y="3495"/>
              <a:ext cx="54" cy="1"/>
            </a:xfrm>
            <a:prstGeom prst="line">
              <a:avLst/>
            </a:prstGeom>
            <a:noFill/>
            <a:ln w="38100">
              <a:solidFill>
                <a:srgbClr val="CC99FF"/>
              </a:solidFill>
              <a:round/>
              <a:headEnd/>
              <a:tailEnd/>
            </a:ln>
            <a:effectLst/>
          </p:spPr>
          <p:txBody>
            <a:bodyPr/>
            <a:lstStyle/>
            <a:p>
              <a:endParaRPr lang="en-US"/>
            </a:p>
          </p:txBody>
        </p:sp>
        <p:sp>
          <p:nvSpPr>
            <p:cNvPr id="179181" name="Line 1005"/>
            <p:cNvSpPr>
              <a:spLocks noChangeShapeType="1"/>
            </p:cNvSpPr>
            <p:nvPr/>
          </p:nvSpPr>
          <p:spPr bwMode="auto">
            <a:xfrm>
              <a:off x="4460" y="3495"/>
              <a:ext cx="54" cy="1"/>
            </a:xfrm>
            <a:prstGeom prst="line">
              <a:avLst/>
            </a:prstGeom>
            <a:noFill/>
            <a:ln w="38100">
              <a:solidFill>
                <a:srgbClr val="CC99FF"/>
              </a:solidFill>
              <a:round/>
              <a:headEnd/>
              <a:tailEnd/>
            </a:ln>
            <a:effectLst/>
          </p:spPr>
          <p:txBody>
            <a:bodyPr/>
            <a:lstStyle/>
            <a:p>
              <a:endParaRPr lang="en-US"/>
            </a:p>
          </p:txBody>
        </p:sp>
        <p:sp>
          <p:nvSpPr>
            <p:cNvPr id="179182" name="Line 1006"/>
            <p:cNvSpPr>
              <a:spLocks noChangeShapeType="1"/>
            </p:cNvSpPr>
            <p:nvPr/>
          </p:nvSpPr>
          <p:spPr bwMode="auto">
            <a:xfrm>
              <a:off x="4514" y="3495"/>
              <a:ext cx="54" cy="1"/>
            </a:xfrm>
            <a:prstGeom prst="line">
              <a:avLst/>
            </a:prstGeom>
            <a:noFill/>
            <a:ln w="38100">
              <a:solidFill>
                <a:srgbClr val="CC99FF"/>
              </a:solidFill>
              <a:round/>
              <a:headEnd/>
              <a:tailEnd/>
            </a:ln>
            <a:effectLst/>
          </p:spPr>
          <p:txBody>
            <a:bodyPr/>
            <a:lstStyle/>
            <a:p>
              <a:endParaRPr lang="en-US"/>
            </a:p>
          </p:txBody>
        </p:sp>
        <p:sp>
          <p:nvSpPr>
            <p:cNvPr id="179183" name="Line 1007"/>
            <p:cNvSpPr>
              <a:spLocks noChangeShapeType="1"/>
            </p:cNvSpPr>
            <p:nvPr/>
          </p:nvSpPr>
          <p:spPr bwMode="auto">
            <a:xfrm>
              <a:off x="4568" y="3495"/>
              <a:ext cx="54" cy="1"/>
            </a:xfrm>
            <a:prstGeom prst="line">
              <a:avLst/>
            </a:prstGeom>
            <a:noFill/>
            <a:ln w="38100">
              <a:solidFill>
                <a:srgbClr val="CC99FF"/>
              </a:solidFill>
              <a:round/>
              <a:headEnd/>
              <a:tailEnd/>
            </a:ln>
            <a:effectLst/>
          </p:spPr>
          <p:txBody>
            <a:bodyPr/>
            <a:lstStyle/>
            <a:p>
              <a:endParaRPr lang="en-US"/>
            </a:p>
          </p:txBody>
        </p:sp>
        <p:sp>
          <p:nvSpPr>
            <p:cNvPr id="179184" name="Line 1008"/>
            <p:cNvSpPr>
              <a:spLocks noChangeShapeType="1"/>
            </p:cNvSpPr>
            <p:nvPr/>
          </p:nvSpPr>
          <p:spPr bwMode="auto">
            <a:xfrm>
              <a:off x="1537" y="2150"/>
              <a:ext cx="54" cy="66"/>
            </a:xfrm>
            <a:prstGeom prst="line">
              <a:avLst/>
            </a:prstGeom>
            <a:noFill/>
            <a:ln w="38100">
              <a:solidFill>
                <a:srgbClr val="FFCC99"/>
              </a:solidFill>
              <a:round/>
              <a:headEnd/>
              <a:tailEnd/>
            </a:ln>
            <a:effectLst/>
          </p:spPr>
          <p:txBody>
            <a:bodyPr/>
            <a:lstStyle/>
            <a:p>
              <a:endParaRPr lang="en-US"/>
            </a:p>
          </p:txBody>
        </p:sp>
        <p:sp>
          <p:nvSpPr>
            <p:cNvPr id="179185" name="Line 1009"/>
            <p:cNvSpPr>
              <a:spLocks noChangeShapeType="1"/>
            </p:cNvSpPr>
            <p:nvPr/>
          </p:nvSpPr>
          <p:spPr bwMode="auto">
            <a:xfrm>
              <a:off x="1591" y="2216"/>
              <a:ext cx="54" cy="66"/>
            </a:xfrm>
            <a:prstGeom prst="line">
              <a:avLst/>
            </a:prstGeom>
            <a:noFill/>
            <a:ln w="38100">
              <a:solidFill>
                <a:srgbClr val="FFCC99"/>
              </a:solidFill>
              <a:round/>
              <a:headEnd/>
              <a:tailEnd/>
            </a:ln>
            <a:effectLst/>
          </p:spPr>
          <p:txBody>
            <a:bodyPr/>
            <a:lstStyle/>
            <a:p>
              <a:endParaRPr lang="en-US"/>
            </a:p>
          </p:txBody>
        </p:sp>
        <p:sp>
          <p:nvSpPr>
            <p:cNvPr id="179186" name="Line 1010"/>
            <p:cNvSpPr>
              <a:spLocks noChangeShapeType="1"/>
            </p:cNvSpPr>
            <p:nvPr/>
          </p:nvSpPr>
          <p:spPr bwMode="auto">
            <a:xfrm>
              <a:off x="1645" y="2282"/>
              <a:ext cx="54" cy="66"/>
            </a:xfrm>
            <a:prstGeom prst="line">
              <a:avLst/>
            </a:prstGeom>
            <a:noFill/>
            <a:ln w="38100">
              <a:solidFill>
                <a:srgbClr val="FFCC99"/>
              </a:solidFill>
              <a:round/>
              <a:headEnd/>
              <a:tailEnd/>
            </a:ln>
            <a:effectLst/>
          </p:spPr>
          <p:txBody>
            <a:bodyPr/>
            <a:lstStyle/>
            <a:p>
              <a:endParaRPr lang="en-US"/>
            </a:p>
          </p:txBody>
        </p:sp>
        <p:sp>
          <p:nvSpPr>
            <p:cNvPr id="179187" name="Line 1011"/>
            <p:cNvSpPr>
              <a:spLocks noChangeShapeType="1"/>
            </p:cNvSpPr>
            <p:nvPr/>
          </p:nvSpPr>
          <p:spPr bwMode="auto">
            <a:xfrm>
              <a:off x="1699" y="2348"/>
              <a:ext cx="54" cy="60"/>
            </a:xfrm>
            <a:prstGeom prst="line">
              <a:avLst/>
            </a:prstGeom>
            <a:noFill/>
            <a:ln w="38100">
              <a:solidFill>
                <a:srgbClr val="FFCC99"/>
              </a:solidFill>
              <a:round/>
              <a:headEnd/>
              <a:tailEnd/>
            </a:ln>
            <a:effectLst/>
          </p:spPr>
          <p:txBody>
            <a:bodyPr/>
            <a:lstStyle/>
            <a:p>
              <a:endParaRPr lang="en-US"/>
            </a:p>
          </p:txBody>
        </p:sp>
        <p:sp>
          <p:nvSpPr>
            <p:cNvPr id="179188" name="Line 1012"/>
            <p:cNvSpPr>
              <a:spLocks noChangeShapeType="1"/>
            </p:cNvSpPr>
            <p:nvPr/>
          </p:nvSpPr>
          <p:spPr bwMode="auto">
            <a:xfrm>
              <a:off x="1753" y="2408"/>
              <a:ext cx="54" cy="60"/>
            </a:xfrm>
            <a:prstGeom prst="line">
              <a:avLst/>
            </a:prstGeom>
            <a:noFill/>
            <a:ln w="38100">
              <a:solidFill>
                <a:srgbClr val="FFCC99"/>
              </a:solidFill>
              <a:round/>
              <a:headEnd/>
              <a:tailEnd/>
            </a:ln>
            <a:effectLst/>
          </p:spPr>
          <p:txBody>
            <a:bodyPr/>
            <a:lstStyle/>
            <a:p>
              <a:endParaRPr lang="en-US"/>
            </a:p>
          </p:txBody>
        </p:sp>
        <p:sp>
          <p:nvSpPr>
            <p:cNvPr id="179189" name="Line 1013"/>
            <p:cNvSpPr>
              <a:spLocks noChangeShapeType="1"/>
            </p:cNvSpPr>
            <p:nvPr/>
          </p:nvSpPr>
          <p:spPr bwMode="auto">
            <a:xfrm>
              <a:off x="1807" y="2468"/>
              <a:ext cx="48" cy="60"/>
            </a:xfrm>
            <a:prstGeom prst="line">
              <a:avLst/>
            </a:prstGeom>
            <a:noFill/>
            <a:ln w="38100">
              <a:solidFill>
                <a:srgbClr val="FFCC99"/>
              </a:solidFill>
              <a:round/>
              <a:headEnd/>
              <a:tailEnd/>
            </a:ln>
            <a:effectLst/>
          </p:spPr>
          <p:txBody>
            <a:bodyPr/>
            <a:lstStyle/>
            <a:p>
              <a:endParaRPr lang="en-US"/>
            </a:p>
          </p:txBody>
        </p:sp>
        <p:sp>
          <p:nvSpPr>
            <p:cNvPr id="179190" name="Line 1014"/>
            <p:cNvSpPr>
              <a:spLocks noChangeShapeType="1"/>
            </p:cNvSpPr>
            <p:nvPr/>
          </p:nvSpPr>
          <p:spPr bwMode="auto">
            <a:xfrm>
              <a:off x="1855" y="2528"/>
              <a:ext cx="54" cy="54"/>
            </a:xfrm>
            <a:prstGeom prst="line">
              <a:avLst/>
            </a:prstGeom>
            <a:noFill/>
            <a:ln w="38100">
              <a:solidFill>
                <a:srgbClr val="FFCC99"/>
              </a:solidFill>
              <a:round/>
              <a:headEnd/>
              <a:tailEnd/>
            </a:ln>
            <a:effectLst/>
          </p:spPr>
          <p:txBody>
            <a:bodyPr/>
            <a:lstStyle/>
            <a:p>
              <a:endParaRPr lang="en-US"/>
            </a:p>
          </p:txBody>
        </p:sp>
        <p:sp>
          <p:nvSpPr>
            <p:cNvPr id="179191" name="Line 1015"/>
            <p:cNvSpPr>
              <a:spLocks noChangeShapeType="1"/>
            </p:cNvSpPr>
            <p:nvPr/>
          </p:nvSpPr>
          <p:spPr bwMode="auto">
            <a:xfrm>
              <a:off x="1909" y="2582"/>
              <a:ext cx="54" cy="54"/>
            </a:xfrm>
            <a:prstGeom prst="line">
              <a:avLst/>
            </a:prstGeom>
            <a:noFill/>
            <a:ln w="38100">
              <a:solidFill>
                <a:srgbClr val="FFCC99"/>
              </a:solidFill>
              <a:round/>
              <a:headEnd/>
              <a:tailEnd/>
            </a:ln>
            <a:effectLst/>
          </p:spPr>
          <p:txBody>
            <a:bodyPr/>
            <a:lstStyle/>
            <a:p>
              <a:endParaRPr lang="en-US"/>
            </a:p>
          </p:txBody>
        </p:sp>
        <p:sp>
          <p:nvSpPr>
            <p:cNvPr id="179192" name="Line 1016"/>
            <p:cNvSpPr>
              <a:spLocks noChangeShapeType="1"/>
            </p:cNvSpPr>
            <p:nvPr/>
          </p:nvSpPr>
          <p:spPr bwMode="auto">
            <a:xfrm>
              <a:off x="1963" y="2636"/>
              <a:ext cx="54" cy="55"/>
            </a:xfrm>
            <a:prstGeom prst="line">
              <a:avLst/>
            </a:prstGeom>
            <a:noFill/>
            <a:ln w="38100">
              <a:solidFill>
                <a:srgbClr val="FFCC99"/>
              </a:solidFill>
              <a:round/>
              <a:headEnd/>
              <a:tailEnd/>
            </a:ln>
            <a:effectLst/>
          </p:spPr>
          <p:txBody>
            <a:bodyPr/>
            <a:lstStyle/>
            <a:p>
              <a:endParaRPr lang="en-US"/>
            </a:p>
          </p:txBody>
        </p:sp>
        <p:sp>
          <p:nvSpPr>
            <p:cNvPr id="179193" name="Line 1017"/>
            <p:cNvSpPr>
              <a:spLocks noChangeShapeType="1"/>
            </p:cNvSpPr>
            <p:nvPr/>
          </p:nvSpPr>
          <p:spPr bwMode="auto">
            <a:xfrm>
              <a:off x="2017" y="2691"/>
              <a:ext cx="54" cy="54"/>
            </a:xfrm>
            <a:prstGeom prst="line">
              <a:avLst/>
            </a:prstGeom>
            <a:noFill/>
            <a:ln w="38100">
              <a:solidFill>
                <a:srgbClr val="FFCC99"/>
              </a:solidFill>
              <a:round/>
              <a:headEnd/>
              <a:tailEnd/>
            </a:ln>
            <a:effectLst/>
          </p:spPr>
          <p:txBody>
            <a:bodyPr/>
            <a:lstStyle/>
            <a:p>
              <a:endParaRPr lang="en-US"/>
            </a:p>
          </p:txBody>
        </p:sp>
        <p:sp>
          <p:nvSpPr>
            <p:cNvPr id="179194" name="Line 1018"/>
            <p:cNvSpPr>
              <a:spLocks noChangeShapeType="1"/>
            </p:cNvSpPr>
            <p:nvPr/>
          </p:nvSpPr>
          <p:spPr bwMode="auto">
            <a:xfrm>
              <a:off x="2071" y="2745"/>
              <a:ext cx="54" cy="48"/>
            </a:xfrm>
            <a:prstGeom prst="line">
              <a:avLst/>
            </a:prstGeom>
            <a:noFill/>
            <a:ln w="38100">
              <a:solidFill>
                <a:srgbClr val="FFCC99"/>
              </a:solidFill>
              <a:round/>
              <a:headEnd/>
              <a:tailEnd/>
            </a:ln>
            <a:effectLst/>
          </p:spPr>
          <p:txBody>
            <a:bodyPr/>
            <a:lstStyle/>
            <a:p>
              <a:endParaRPr lang="en-US"/>
            </a:p>
          </p:txBody>
        </p:sp>
        <p:sp>
          <p:nvSpPr>
            <p:cNvPr id="179195" name="Freeform 1019"/>
            <p:cNvSpPr>
              <a:spLocks/>
            </p:cNvSpPr>
            <p:nvPr/>
          </p:nvSpPr>
          <p:spPr bwMode="auto">
            <a:xfrm>
              <a:off x="2125" y="2793"/>
              <a:ext cx="54" cy="54"/>
            </a:xfrm>
            <a:custGeom>
              <a:avLst/>
              <a:gdLst/>
              <a:ahLst/>
              <a:cxnLst>
                <a:cxn ang="0">
                  <a:pos x="0" y="0"/>
                </a:cxn>
                <a:cxn ang="0">
                  <a:pos x="30" y="24"/>
                </a:cxn>
                <a:cxn ang="0">
                  <a:pos x="54" y="54"/>
                </a:cxn>
              </a:cxnLst>
              <a:rect l="0" t="0" r="r" b="b"/>
              <a:pathLst>
                <a:path w="54" h="54">
                  <a:moveTo>
                    <a:pt x="0" y="0"/>
                  </a:moveTo>
                  <a:lnTo>
                    <a:pt x="30" y="24"/>
                  </a:lnTo>
                  <a:lnTo>
                    <a:pt x="54" y="54"/>
                  </a:lnTo>
                </a:path>
              </a:pathLst>
            </a:custGeom>
            <a:noFill/>
            <a:ln w="38100" cmpd="sng">
              <a:solidFill>
                <a:srgbClr val="FFCC99"/>
              </a:solidFill>
              <a:prstDash val="solid"/>
              <a:round/>
              <a:headEnd/>
              <a:tailEnd/>
            </a:ln>
            <a:effectLst/>
          </p:spPr>
          <p:txBody>
            <a:bodyPr/>
            <a:lstStyle/>
            <a:p>
              <a:endParaRPr lang="en-US"/>
            </a:p>
          </p:txBody>
        </p:sp>
        <p:sp>
          <p:nvSpPr>
            <p:cNvPr id="179196" name="Line 1020"/>
            <p:cNvSpPr>
              <a:spLocks noChangeShapeType="1"/>
            </p:cNvSpPr>
            <p:nvPr/>
          </p:nvSpPr>
          <p:spPr bwMode="auto">
            <a:xfrm>
              <a:off x="2179" y="2847"/>
              <a:ext cx="48" cy="48"/>
            </a:xfrm>
            <a:prstGeom prst="line">
              <a:avLst/>
            </a:prstGeom>
            <a:noFill/>
            <a:ln w="38100">
              <a:solidFill>
                <a:srgbClr val="FFCC99"/>
              </a:solidFill>
              <a:round/>
              <a:headEnd/>
              <a:tailEnd/>
            </a:ln>
            <a:effectLst/>
          </p:spPr>
          <p:txBody>
            <a:bodyPr/>
            <a:lstStyle/>
            <a:p>
              <a:endParaRPr lang="en-US"/>
            </a:p>
          </p:txBody>
        </p:sp>
        <p:sp>
          <p:nvSpPr>
            <p:cNvPr id="179197" name="Line 1021"/>
            <p:cNvSpPr>
              <a:spLocks noChangeShapeType="1"/>
            </p:cNvSpPr>
            <p:nvPr/>
          </p:nvSpPr>
          <p:spPr bwMode="auto">
            <a:xfrm>
              <a:off x="2227" y="2895"/>
              <a:ext cx="54" cy="42"/>
            </a:xfrm>
            <a:prstGeom prst="line">
              <a:avLst/>
            </a:prstGeom>
            <a:noFill/>
            <a:ln w="38100">
              <a:solidFill>
                <a:srgbClr val="FFCC99"/>
              </a:solidFill>
              <a:round/>
              <a:headEnd/>
              <a:tailEnd/>
            </a:ln>
            <a:effectLst/>
          </p:spPr>
          <p:txBody>
            <a:bodyPr/>
            <a:lstStyle/>
            <a:p>
              <a:endParaRPr lang="en-US"/>
            </a:p>
          </p:txBody>
        </p:sp>
        <p:sp>
          <p:nvSpPr>
            <p:cNvPr id="179198" name="Line 1022"/>
            <p:cNvSpPr>
              <a:spLocks noChangeShapeType="1"/>
            </p:cNvSpPr>
            <p:nvPr/>
          </p:nvSpPr>
          <p:spPr bwMode="auto">
            <a:xfrm>
              <a:off x="2281" y="2937"/>
              <a:ext cx="54" cy="48"/>
            </a:xfrm>
            <a:prstGeom prst="line">
              <a:avLst/>
            </a:prstGeom>
            <a:noFill/>
            <a:ln w="38100">
              <a:solidFill>
                <a:srgbClr val="FFCC99"/>
              </a:solidFill>
              <a:round/>
              <a:headEnd/>
              <a:tailEnd/>
            </a:ln>
            <a:effectLst/>
          </p:spPr>
          <p:txBody>
            <a:bodyPr/>
            <a:lstStyle/>
            <a:p>
              <a:endParaRPr lang="en-US"/>
            </a:p>
          </p:txBody>
        </p:sp>
        <p:sp>
          <p:nvSpPr>
            <p:cNvPr id="179199" name="Line 1023"/>
            <p:cNvSpPr>
              <a:spLocks noChangeShapeType="1"/>
            </p:cNvSpPr>
            <p:nvPr/>
          </p:nvSpPr>
          <p:spPr bwMode="auto">
            <a:xfrm>
              <a:off x="2335" y="2985"/>
              <a:ext cx="54" cy="42"/>
            </a:xfrm>
            <a:prstGeom prst="line">
              <a:avLst/>
            </a:prstGeom>
            <a:noFill/>
            <a:ln w="38100">
              <a:solidFill>
                <a:srgbClr val="FFCC99"/>
              </a:solidFill>
              <a:round/>
              <a:headEnd/>
              <a:tailEnd/>
            </a:ln>
            <a:effectLst/>
          </p:spPr>
          <p:txBody>
            <a:bodyPr/>
            <a:lstStyle/>
            <a:p>
              <a:endParaRPr lang="en-US"/>
            </a:p>
          </p:txBody>
        </p:sp>
        <p:sp>
          <p:nvSpPr>
            <p:cNvPr id="180224" name="Line 0"/>
            <p:cNvSpPr>
              <a:spLocks noChangeShapeType="1"/>
            </p:cNvSpPr>
            <p:nvPr/>
          </p:nvSpPr>
          <p:spPr bwMode="auto">
            <a:xfrm>
              <a:off x="2389" y="3027"/>
              <a:ext cx="54" cy="42"/>
            </a:xfrm>
            <a:prstGeom prst="line">
              <a:avLst/>
            </a:prstGeom>
            <a:noFill/>
            <a:ln w="38100">
              <a:solidFill>
                <a:srgbClr val="FFCC99"/>
              </a:solidFill>
              <a:round/>
              <a:headEnd/>
              <a:tailEnd/>
            </a:ln>
            <a:effectLst/>
          </p:spPr>
          <p:txBody>
            <a:bodyPr/>
            <a:lstStyle/>
            <a:p>
              <a:endParaRPr lang="en-US"/>
            </a:p>
          </p:txBody>
        </p:sp>
        <p:sp>
          <p:nvSpPr>
            <p:cNvPr id="180225" name="Line 1"/>
            <p:cNvSpPr>
              <a:spLocks noChangeShapeType="1"/>
            </p:cNvSpPr>
            <p:nvPr/>
          </p:nvSpPr>
          <p:spPr bwMode="auto">
            <a:xfrm>
              <a:off x="2443" y="3069"/>
              <a:ext cx="54" cy="42"/>
            </a:xfrm>
            <a:prstGeom prst="line">
              <a:avLst/>
            </a:prstGeom>
            <a:noFill/>
            <a:ln w="38100">
              <a:solidFill>
                <a:srgbClr val="FFCC99"/>
              </a:solidFill>
              <a:round/>
              <a:headEnd/>
              <a:tailEnd/>
            </a:ln>
            <a:effectLst/>
          </p:spPr>
          <p:txBody>
            <a:bodyPr/>
            <a:lstStyle/>
            <a:p>
              <a:endParaRPr lang="en-US"/>
            </a:p>
          </p:txBody>
        </p:sp>
        <p:sp>
          <p:nvSpPr>
            <p:cNvPr id="180226" name="Line 2"/>
            <p:cNvSpPr>
              <a:spLocks noChangeShapeType="1"/>
            </p:cNvSpPr>
            <p:nvPr/>
          </p:nvSpPr>
          <p:spPr bwMode="auto">
            <a:xfrm>
              <a:off x="2497" y="3111"/>
              <a:ext cx="54" cy="42"/>
            </a:xfrm>
            <a:prstGeom prst="line">
              <a:avLst/>
            </a:prstGeom>
            <a:noFill/>
            <a:ln w="38100">
              <a:solidFill>
                <a:srgbClr val="FFCC99"/>
              </a:solidFill>
              <a:round/>
              <a:headEnd/>
              <a:tailEnd/>
            </a:ln>
            <a:effectLst/>
          </p:spPr>
          <p:txBody>
            <a:bodyPr/>
            <a:lstStyle/>
            <a:p>
              <a:endParaRPr lang="en-US"/>
            </a:p>
          </p:txBody>
        </p:sp>
        <p:sp>
          <p:nvSpPr>
            <p:cNvPr id="180227" name="Line 3"/>
            <p:cNvSpPr>
              <a:spLocks noChangeShapeType="1"/>
            </p:cNvSpPr>
            <p:nvPr/>
          </p:nvSpPr>
          <p:spPr bwMode="auto">
            <a:xfrm>
              <a:off x="2551" y="3153"/>
              <a:ext cx="48" cy="36"/>
            </a:xfrm>
            <a:prstGeom prst="line">
              <a:avLst/>
            </a:prstGeom>
            <a:noFill/>
            <a:ln w="38100">
              <a:solidFill>
                <a:srgbClr val="FFCC99"/>
              </a:solidFill>
              <a:round/>
              <a:headEnd/>
              <a:tailEnd/>
            </a:ln>
            <a:effectLst/>
          </p:spPr>
          <p:txBody>
            <a:bodyPr/>
            <a:lstStyle/>
            <a:p>
              <a:endParaRPr lang="en-US"/>
            </a:p>
          </p:txBody>
        </p:sp>
        <p:sp>
          <p:nvSpPr>
            <p:cNvPr id="180228" name="Line 4"/>
            <p:cNvSpPr>
              <a:spLocks noChangeShapeType="1"/>
            </p:cNvSpPr>
            <p:nvPr/>
          </p:nvSpPr>
          <p:spPr bwMode="auto">
            <a:xfrm>
              <a:off x="2599" y="3189"/>
              <a:ext cx="54" cy="36"/>
            </a:xfrm>
            <a:prstGeom prst="line">
              <a:avLst/>
            </a:prstGeom>
            <a:noFill/>
            <a:ln w="38100">
              <a:solidFill>
                <a:srgbClr val="FFCC99"/>
              </a:solidFill>
              <a:round/>
              <a:headEnd/>
              <a:tailEnd/>
            </a:ln>
            <a:effectLst/>
          </p:spPr>
          <p:txBody>
            <a:bodyPr/>
            <a:lstStyle/>
            <a:p>
              <a:endParaRPr lang="en-US"/>
            </a:p>
          </p:txBody>
        </p:sp>
        <p:sp>
          <p:nvSpPr>
            <p:cNvPr id="180229" name="Line 5"/>
            <p:cNvSpPr>
              <a:spLocks noChangeShapeType="1"/>
            </p:cNvSpPr>
            <p:nvPr/>
          </p:nvSpPr>
          <p:spPr bwMode="auto">
            <a:xfrm>
              <a:off x="2653" y="3225"/>
              <a:ext cx="54" cy="36"/>
            </a:xfrm>
            <a:prstGeom prst="line">
              <a:avLst/>
            </a:prstGeom>
            <a:noFill/>
            <a:ln w="38100">
              <a:solidFill>
                <a:srgbClr val="FFCC99"/>
              </a:solidFill>
              <a:round/>
              <a:headEnd/>
              <a:tailEnd/>
            </a:ln>
            <a:effectLst/>
          </p:spPr>
          <p:txBody>
            <a:bodyPr/>
            <a:lstStyle/>
            <a:p>
              <a:endParaRPr lang="en-US"/>
            </a:p>
          </p:txBody>
        </p:sp>
        <p:sp>
          <p:nvSpPr>
            <p:cNvPr id="180230" name="Line 6"/>
            <p:cNvSpPr>
              <a:spLocks noChangeShapeType="1"/>
            </p:cNvSpPr>
            <p:nvPr/>
          </p:nvSpPr>
          <p:spPr bwMode="auto">
            <a:xfrm>
              <a:off x="2707" y="3261"/>
              <a:ext cx="54" cy="36"/>
            </a:xfrm>
            <a:prstGeom prst="line">
              <a:avLst/>
            </a:prstGeom>
            <a:noFill/>
            <a:ln w="38100">
              <a:solidFill>
                <a:srgbClr val="FFCC99"/>
              </a:solidFill>
              <a:round/>
              <a:headEnd/>
              <a:tailEnd/>
            </a:ln>
            <a:effectLst/>
          </p:spPr>
          <p:txBody>
            <a:bodyPr/>
            <a:lstStyle/>
            <a:p>
              <a:endParaRPr lang="en-US"/>
            </a:p>
          </p:txBody>
        </p:sp>
        <p:sp>
          <p:nvSpPr>
            <p:cNvPr id="180231" name="Line 7"/>
            <p:cNvSpPr>
              <a:spLocks noChangeShapeType="1"/>
            </p:cNvSpPr>
            <p:nvPr/>
          </p:nvSpPr>
          <p:spPr bwMode="auto">
            <a:xfrm>
              <a:off x="2761" y="3297"/>
              <a:ext cx="54" cy="30"/>
            </a:xfrm>
            <a:prstGeom prst="line">
              <a:avLst/>
            </a:prstGeom>
            <a:noFill/>
            <a:ln w="38100">
              <a:solidFill>
                <a:srgbClr val="FFCC99"/>
              </a:solidFill>
              <a:round/>
              <a:headEnd/>
              <a:tailEnd/>
            </a:ln>
            <a:effectLst/>
          </p:spPr>
          <p:txBody>
            <a:bodyPr/>
            <a:lstStyle/>
            <a:p>
              <a:endParaRPr lang="en-US"/>
            </a:p>
          </p:txBody>
        </p:sp>
        <p:sp>
          <p:nvSpPr>
            <p:cNvPr id="180232" name="Line 8"/>
            <p:cNvSpPr>
              <a:spLocks noChangeShapeType="1"/>
            </p:cNvSpPr>
            <p:nvPr/>
          </p:nvSpPr>
          <p:spPr bwMode="auto">
            <a:xfrm>
              <a:off x="2815" y="3327"/>
              <a:ext cx="54" cy="30"/>
            </a:xfrm>
            <a:prstGeom prst="line">
              <a:avLst/>
            </a:prstGeom>
            <a:noFill/>
            <a:ln w="38100">
              <a:solidFill>
                <a:srgbClr val="FFCC99"/>
              </a:solidFill>
              <a:round/>
              <a:headEnd/>
              <a:tailEnd/>
            </a:ln>
            <a:effectLst/>
          </p:spPr>
          <p:txBody>
            <a:bodyPr/>
            <a:lstStyle/>
            <a:p>
              <a:endParaRPr lang="en-US"/>
            </a:p>
          </p:txBody>
        </p:sp>
        <p:sp>
          <p:nvSpPr>
            <p:cNvPr id="180233" name="Line 9"/>
            <p:cNvSpPr>
              <a:spLocks noChangeShapeType="1"/>
            </p:cNvSpPr>
            <p:nvPr/>
          </p:nvSpPr>
          <p:spPr bwMode="auto">
            <a:xfrm>
              <a:off x="2869" y="3357"/>
              <a:ext cx="55" cy="30"/>
            </a:xfrm>
            <a:prstGeom prst="line">
              <a:avLst/>
            </a:prstGeom>
            <a:noFill/>
            <a:ln w="38100">
              <a:solidFill>
                <a:srgbClr val="FFCC99"/>
              </a:solidFill>
              <a:round/>
              <a:headEnd/>
              <a:tailEnd/>
            </a:ln>
            <a:effectLst/>
          </p:spPr>
          <p:txBody>
            <a:bodyPr/>
            <a:lstStyle/>
            <a:p>
              <a:endParaRPr lang="en-US"/>
            </a:p>
          </p:txBody>
        </p:sp>
        <p:sp>
          <p:nvSpPr>
            <p:cNvPr id="180234" name="Line 10"/>
            <p:cNvSpPr>
              <a:spLocks noChangeShapeType="1"/>
            </p:cNvSpPr>
            <p:nvPr/>
          </p:nvSpPr>
          <p:spPr bwMode="auto">
            <a:xfrm>
              <a:off x="2924" y="3387"/>
              <a:ext cx="48" cy="24"/>
            </a:xfrm>
            <a:prstGeom prst="line">
              <a:avLst/>
            </a:prstGeom>
            <a:noFill/>
            <a:ln w="38100">
              <a:solidFill>
                <a:srgbClr val="FFCC99"/>
              </a:solidFill>
              <a:round/>
              <a:headEnd/>
              <a:tailEnd/>
            </a:ln>
            <a:effectLst/>
          </p:spPr>
          <p:txBody>
            <a:bodyPr/>
            <a:lstStyle/>
            <a:p>
              <a:endParaRPr lang="en-US"/>
            </a:p>
          </p:txBody>
        </p:sp>
        <p:sp>
          <p:nvSpPr>
            <p:cNvPr id="180235" name="Line 11"/>
            <p:cNvSpPr>
              <a:spLocks noChangeShapeType="1"/>
            </p:cNvSpPr>
            <p:nvPr/>
          </p:nvSpPr>
          <p:spPr bwMode="auto">
            <a:xfrm>
              <a:off x="2972" y="3411"/>
              <a:ext cx="54" cy="24"/>
            </a:xfrm>
            <a:prstGeom prst="line">
              <a:avLst/>
            </a:prstGeom>
            <a:noFill/>
            <a:ln w="38100">
              <a:solidFill>
                <a:srgbClr val="FFCC99"/>
              </a:solidFill>
              <a:round/>
              <a:headEnd/>
              <a:tailEnd/>
            </a:ln>
            <a:effectLst/>
          </p:spPr>
          <p:txBody>
            <a:bodyPr/>
            <a:lstStyle/>
            <a:p>
              <a:endParaRPr lang="en-US"/>
            </a:p>
          </p:txBody>
        </p:sp>
        <p:sp>
          <p:nvSpPr>
            <p:cNvPr id="180236" name="Line 12"/>
            <p:cNvSpPr>
              <a:spLocks noChangeShapeType="1"/>
            </p:cNvSpPr>
            <p:nvPr/>
          </p:nvSpPr>
          <p:spPr bwMode="auto">
            <a:xfrm>
              <a:off x="3026" y="3435"/>
              <a:ext cx="54" cy="24"/>
            </a:xfrm>
            <a:prstGeom prst="line">
              <a:avLst/>
            </a:prstGeom>
            <a:noFill/>
            <a:ln w="38100">
              <a:solidFill>
                <a:srgbClr val="FFCC99"/>
              </a:solidFill>
              <a:round/>
              <a:headEnd/>
              <a:tailEnd/>
            </a:ln>
            <a:effectLst/>
          </p:spPr>
          <p:txBody>
            <a:bodyPr/>
            <a:lstStyle/>
            <a:p>
              <a:endParaRPr lang="en-US"/>
            </a:p>
          </p:txBody>
        </p:sp>
        <p:sp>
          <p:nvSpPr>
            <p:cNvPr id="180237" name="Line 13"/>
            <p:cNvSpPr>
              <a:spLocks noChangeShapeType="1"/>
            </p:cNvSpPr>
            <p:nvPr/>
          </p:nvSpPr>
          <p:spPr bwMode="auto">
            <a:xfrm>
              <a:off x="3080" y="3459"/>
              <a:ext cx="54" cy="24"/>
            </a:xfrm>
            <a:prstGeom prst="line">
              <a:avLst/>
            </a:prstGeom>
            <a:noFill/>
            <a:ln w="38100">
              <a:solidFill>
                <a:srgbClr val="FFCC99"/>
              </a:solidFill>
              <a:round/>
              <a:headEnd/>
              <a:tailEnd/>
            </a:ln>
            <a:effectLst/>
          </p:spPr>
          <p:txBody>
            <a:bodyPr/>
            <a:lstStyle/>
            <a:p>
              <a:endParaRPr lang="en-US"/>
            </a:p>
          </p:txBody>
        </p:sp>
        <p:sp>
          <p:nvSpPr>
            <p:cNvPr id="180238" name="Line 14"/>
            <p:cNvSpPr>
              <a:spLocks noChangeShapeType="1"/>
            </p:cNvSpPr>
            <p:nvPr/>
          </p:nvSpPr>
          <p:spPr bwMode="auto">
            <a:xfrm>
              <a:off x="3134" y="3483"/>
              <a:ext cx="54" cy="18"/>
            </a:xfrm>
            <a:prstGeom prst="line">
              <a:avLst/>
            </a:prstGeom>
            <a:noFill/>
            <a:ln w="38100">
              <a:solidFill>
                <a:srgbClr val="FFCC99"/>
              </a:solidFill>
              <a:round/>
              <a:headEnd/>
              <a:tailEnd/>
            </a:ln>
            <a:effectLst/>
          </p:spPr>
          <p:txBody>
            <a:bodyPr/>
            <a:lstStyle/>
            <a:p>
              <a:endParaRPr lang="en-US"/>
            </a:p>
          </p:txBody>
        </p:sp>
        <p:sp>
          <p:nvSpPr>
            <p:cNvPr id="180239" name="Line 15"/>
            <p:cNvSpPr>
              <a:spLocks noChangeShapeType="1"/>
            </p:cNvSpPr>
            <p:nvPr/>
          </p:nvSpPr>
          <p:spPr bwMode="auto">
            <a:xfrm>
              <a:off x="3188" y="3501"/>
              <a:ext cx="54" cy="18"/>
            </a:xfrm>
            <a:prstGeom prst="line">
              <a:avLst/>
            </a:prstGeom>
            <a:noFill/>
            <a:ln w="38100">
              <a:solidFill>
                <a:srgbClr val="FFCC99"/>
              </a:solidFill>
              <a:round/>
              <a:headEnd/>
              <a:tailEnd/>
            </a:ln>
            <a:effectLst/>
          </p:spPr>
          <p:txBody>
            <a:bodyPr/>
            <a:lstStyle/>
            <a:p>
              <a:endParaRPr lang="en-US"/>
            </a:p>
          </p:txBody>
        </p:sp>
        <p:sp>
          <p:nvSpPr>
            <p:cNvPr id="180240" name="Line 16"/>
            <p:cNvSpPr>
              <a:spLocks noChangeShapeType="1"/>
            </p:cNvSpPr>
            <p:nvPr/>
          </p:nvSpPr>
          <p:spPr bwMode="auto">
            <a:xfrm>
              <a:off x="3242" y="3519"/>
              <a:ext cx="48" cy="18"/>
            </a:xfrm>
            <a:prstGeom prst="line">
              <a:avLst/>
            </a:prstGeom>
            <a:noFill/>
            <a:ln w="38100">
              <a:solidFill>
                <a:srgbClr val="FFCC99"/>
              </a:solidFill>
              <a:round/>
              <a:headEnd/>
              <a:tailEnd/>
            </a:ln>
            <a:effectLst/>
          </p:spPr>
          <p:txBody>
            <a:bodyPr/>
            <a:lstStyle/>
            <a:p>
              <a:endParaRPr lang="en-US"/>
            </a:p>
          </p:txBody>
        </p:sp>
        <p:sp>
          <p:nvSpPr>
            <p:cNvPr id="180241" name="Line 17"/>
            <p:cNvSpPr>
              <a:spLocks noChangeShapeType="1"/>
            </p:cNvSpPr>
            <p:nvPr/>
          </p:nvSpPr>
          <p:spPr bwMode="auto">
            <a:xfrm>
              <a:off x="3290" y="3537"/>
              <a:ext cx="54" cy="12"/>
            </a:xfrm>
            <a:prstGeom prst="line">
              <a:avLst/>
            </a:prstGeom>
            <a:noFill/>
            <a:ln w="38100">
              <a:solidFill>
                <a:srgbClr val="FFCC99"/>
              </a:solidFill>
              <a:round/>
              <a:headEnd/>
              <a:tailEnd/>
            </a:ln>
            <a:effectLst/>
          </p:spPr>
          <p:txBody>
            <a:bodyPr/>
            <a:lstStyle/>
            <a:p>
              <a:endParaRPr lang="en-US"/>
            </a:p>
          </p:txBody>
        </p:sp>
        <p:sp>
          <p:nvSpPr>
            <p:cNvPr id="180242" name="Line 18"/>
            <p:cNvSpPr>
              <a:spLocks noChangeShapeType="1"/>
            </p:cNvSpPr>
            <p:nvPr/>
          </p:nvSpPr>
          <p:spPr bwMode="auto">
            <a:xfrm>
              <a:off x="3344" y="3549"/>
              <a:ext cx="54" cy="12"/>
            </a:xfrm>
            <a:prstGeom prst="line">
              <a:avLst/>
            </a:prstGeom>
            <a:noFill/>
            <a:ln w="38100">
              <a:solidFill>
                <a:srgbClr val="FFCC99"/>
              </a:solidFill>
              <a:round/>
              <a:headEnd/>
              <a:tailEnd/>
            </a:ln>
            <a:effectLst/>
          </p:spPr>
          <p:txBody>
            <a:bodyPr/>
            <a:lstStyle/>
            <a:p>
              <a:endParaRPr lang="en-US"/>
            </a:p>
          </p:txBody>
        </p:sp>
        <p:sp>
          <p:nvSpPr>
            <p:cNvPr id="180243" name="Line 19"/>
            <p:cNvSpPr>
              <a:spLocks noChangeShapeType="1"/>
            </p:cNvSpPr>
            <p:nvPr/>
          </p:nvSpPr>
          <p:spPr bwMode="auto">
            <a:xfrm>
              <a:off x="3398" y="3561"/>
              <a:ext cx="54" cy="12"/>
            </a:xfrm>
            <a:prstGeom prst="line">
              <a:avLst/>
            </a:prstGeom>
            <a:noFill/>
            <a:ln w="38100">
              <a:solidFill>
                <a:srgbClr val="FFCC99"/>
              </a:solidFill>
              <a:round/>
              <a:headEnd/>
              <a:tailEnd/>
            </a:ln>
            <a:effectLst/>
          </p:spPr>
          <p:txBody>
            <a:bodyPr/>
            <a:lstStyle/>
            <a:p>
              <a:endParaRPr lang="en-US"/>
            </a:p>
          </p:txBody>
        </p:sp>
        <p:sp>
          <p:nvSpPr>
            <p:cNvPr id="180244" name="Line 20"/>
            <p:cNvSpPr>
              <a:spLocks noChangeShapeType="1"/>
            </p:cNvSpPr>
            <p:nvPr/>
          </p:nvSpPr>
          <p:spPr bwMode="auto">
            <a:xfrm>
              <a:off x="3452" y="3573"/>
              <a:ext cx="54" cy="12"/>
            </a:xfrm>
            <a:prstGeom prst="line">
              <a:avLst/>
            </a:prstGeom>
            <a:noFill/>
            <a:ln w="38100">
              <a:solidFill>
                <a:srgbClr val="FFCC99"/>
              </a:solidFill>
              <a:round/>
              <a:headEnd/>
              <a:tailEnd/>
            </a:ln>
            <a:effectLst/>
          </p:spPr>
          <p:txBody>
            <a:bodyPr/>
            <a:lstStyle/>
            <a:p>
              <a:endParaRPr lang="en-US"/>
            </a:p>
          </p:txBody>
        </p:sp>
        <p:sp>
          <p:nvSpPr>
            <p:cNvPr id="180245" name="Line 21"/>
            <p:cNvSpPr>
              <a:spLocks noChangeShapeType="1"/>
            </p:cNvSpPr>
            <p:nvPr/>
          </p:nvSpPr>
          <p:spPr bwMode="auto">
            <a:xfrm>
              <a:off x="3506" y="3585"/>
              <a:ext cx="54" cy="12"/>
            </a:xfrm>
            <a:prstGeom prst="line">
              <a:avLst/>
            </a:prstGeom>
            <a:noFill/>
            <a:ln w="38100">
              <a:solidFill>
                <a:srgbClr val="FFCC99"/>
              </a:solidFill>
              <a:round/>
              <a:headEnd/>
              <a:tailEnd/>
            </a:ln>
            <a:effectLst/>
          </p:spPr>
          <p:txBody>
            <a:bodyPr/>
            <a:lstStyle/>
            <a:p>
              <a:endParaRPr lang="en-US"/>
            </a:p>
          </p:txBody>
        </p:sp>
        <p:sp>
          <p:nvSpPr>
            <p:cNvPr id="180246" name="Line 22"/>
            <p:cNvSpPr>
              <a:spLocks noChangeShapeType="1"/>
            </p:cNvSpPr>
            <p:nvPr/>
          </p:nvSpPr>
          <p:spPr bwMode="auto">
            <a:xfrm>
              <a:off x="3560" y="3597"/>
              <a:ext cx="54" cy="6"/>
            </a:xfrm>
            <a:prstGeom prst="line">
              <a:avLst/>
            </a:prstGeom>
            <a:noFill/>
            <a:ln w="38100">
              <a:solidFill>
                <a:srgbClr val="FFCC99"/>
              </a:solidFill>
              <a:round/>
              <a:headEnd/>
              <a:tailEnd/>
            </a:ln>
            <a:effectLst/>
          </p:spPr>
          <p:txBody>
            <a:bodyPr/>
            <a:lstStyle/>
            <a:p>
              <a:endParaRPr lang="en-US"/>
            </a:p>
          </p:txBody>
        </p:sp>
        <p:sp>
          <p:nvSpPr>
            <p:cNvPr id="180247" name="Line 23"/>
            <p:cNvSpPr>
              <a:spLocks noChangeShapeType="1"/>
            </p:cNvSpPr>
            <p:nvPr/>
          </p:nvSpPr>
          <p:spPr bwMode="auto">
            <a:xfrm>
              <a:off x="3614" y="3603"/>
              <a:ext cx="48" cy="6"/>
            </a:xfrm>
            <a:prstGeom prst="line">
              <a:avLst/>
            </a:prstGeom>
            <a:noFill/>
            <a:ln w="38100">
              <a:solidFill>
                <a:srgbClr val="FFCC99"/>
              </a:solidFill>
              <a:round/>
              <a:headEnd/>
              <a:tailEnd/>
            </a:ln>
            <a:effectLst/>
          </p:spPr>
          <p:txBody>
            <a:bodyPr/>
            <a:lstStyle/>
            <a:p>
              <a:endParaRPr lang="en-US"/>
            </a:p>
          </p:txBody>
        </p:sp>
        <p:sp>
          <p:nvSpPr>
            <p:cNvPr id="180248" name="Line 24"/>
            <p:cNvSpPr>
              <a:spLocks noChangeShapeType="1"/>
            </p:cNvSpPr>
            <p:nvPr/>
          </p:nvSpPr>
          <p:spPr bwMode="auto">
            <a:xfrm>
              <a:off x="3662" y="3609"/>
              <a:ext cx="54" cy="6"/>
            </a:xfrm>
            <a:prstGeom prst="line">
              <a:avLst/>
            </a:prstGeom>
            <a:noFill/>
            <a:ln w="38100">
              <a:solidFill>
                <a:srgbClr val="FFCC99"/>
              </a:solidFill>
              <a:round/>
              <a:headEnd/>
              <a:tailEnd/>
            </a:ln>
            <a:effectLst/>
          </p:spPr>
          <p:txBody>
            <a:bodyPr/>
            <a:lstStyle/>
            <a:p>
              <a:endParaRPr lang="en-US"/>
            </a:p>
          </p:txBody>
        </p:sp>
        <p:sp>
          <p:nvSpPr>
            <p:cNvPr id="180249" name="Line 25"/>
            <p:cNvSpPr>
              <a:spLocks noChangeShapeType="1"/>
            </p:cNvSpPr>
            <p:nvPr/>
          </p:nvSpPr>
          <p:spPr bwMode="auto">
            <a:xfrm>
              <a:off x="3716" y="3615"/>
              <a:ext cx="54" cy="6"/>
            </a:xfrm>
            <a:prstGeom prst="line">
              <a:avLst/>
            </a:prstGeom>
            <a:noFill/>
            <a:ln w="38100">
              <a:solidFill>
                <a:srgbClr val="FFCC99"/>
              </a:solidFill>
              <a:round/>
              <a:headEnd/>
              <a:tailEnd/>
            </a:ln>
            <a:effectLst/>
          </p:spPr>
          <p:txBody>
            <a:bodyPr/>
            <a:lstStyle/>
            <a:p>
              <a:endParaRPr lang="en-US"/>
            </a:p>
          </p:txBody>
        </p:sp>
        <p:sp>
          <p:nvSpPr>
            <p:cNvPr id="180250" name="Line 26"/>
            <p:cNvSpPr>
              <a:spLocks noChangeShapeType="1"/>
            </p:cNvSpPr>
            <p:nvPr/>
          </p:nvSpPr>
          <p:spPr bwMode="auto">
            <a:xfrm>
              <a:off x="3770" y="3621"/>
              <a:ext cx="54" cy="6"/>
            </a:xfrm>
            <a:prstGeom prst="line">
              <a:avLst/>
            </a:prstGeom>
            <a:noFill/>
            <a:ln w="38100">
              <a:solidFill>
                <a:srgbClr val="FFCC99"/>
              </a:solidFill>
              <a:round/>
              <a:headEnd/>
              <a:tailEnd/>
            </a:ln>
            <a:effectLst/>
          </p:spPr>
          <p:txBody>
            <a:bodyPr/>
            <a:lstStyle/>
            <a:p>
              <a:endParaRPr lang="en-US"/>
            </a:p>
          </p:txBody>
        </p:sp>
        <p:sp>
          <p:nvSpPr>
            <p:cNvPr id="180251" name="Line 27"/>
            <p:cNvSpPr>
              <a:spLocks noChangeShapeType="1"/>
            </p:cNvSpPr>
            <p:nvPr/>
          </p:nvSpPr>
          <p:spPr bwMode="auto">
            <a:xfrm>
              <a:off x="3824" y="3627"/>
              <a:ext cx="54" cy="6"/>
            </a:xfrm>
            <a:prstGeom prst="line">
              <a:avLst/>
            </a:prstGeom>
            <a:noFill/>
            <a:ln w="38100">
              <a:solidFill>
                <a:srgbClr val="FFCC99"/>
              </a:solidFill>
              <a:round/>
              <a:headEnd/>
              <a:tailEnd/>
            </a:ln>
            <a:effectLst/>
          </p:spPr>
          <p:txBody>
            <a:bodyPr/>
            <a:lstStyle/>
            <a:p>
              <a:endParaRPr lang="en-US"/>
            </a:p>
          </p:txBody>
        </p:sp>
        <p:sp>
          <p:nvSpPr>
            <p:cNvPr id="180252" name="Line 28"/>
            <p:cNvSpPr>
              <a:spLocks noChangeShapeType="1"/>
            </p:cNvSpPr>
            <p:nvPr/>
          </p:nvSpPr>
          <p:spPr bwMode="auto">
            <a:xfrm>
              <a:off x="3878" y="3633"/>
              <a:ext cx="54" cy="1"/>
            </a:xfrm>
            <a:prstGeom prst="line">
              <a:avLst/>
            </a:prstGeom>
            <a:noFill/>
            <a:ln w="38100">
              <a:solidFill>
                <a:srgbClr val="FFCC99"/>
              </a:solidFill>
              <a:round/>
              <a:headEnd/>
              <a:tailEnd/>
            </a:ln>
            <a:effectLst/>
          </p:spPr>
          <p:txBody>
            <a:bodyPr/>
            <a:lstStyle/>
            <a:p>
              <a:endParaRPr lang="en-US"/>
            </a:p>
          </p:txBody>
        </p:sp>
        <p:sp>
          <p:nvSpPr>
            <p:cNvPr id="180253" name="Freeform 29"/>
            <p:cNvSpPr>
              <a:spLocks/>
            </p:cNvSpPr>
            <p:nvPr/>
          </p:nvSpPr>
          <p:spPr bwMode="auto">
            <a:xfrm>
              <a:off x="3932" y="3633"/>
              <a:ext cx="54" cy="6"/>
            </a:xfrm>
            <a:custGeom>
              <a:avLst/>
              <a:gdLst/>
              <a:ahLst/>
              <a:cxnLst>
                <a:cxn ang="0">
                  <a:pos x="0" y="0"/>
                </a:cxn>
                <a:cxn ang="0">
                  <a:pos x="30" y="0"/>
                </a:cxn>
                <a:cxn ang="0">
                  <a:pos x="54" y="6"/>
                </a:cxn>
              </a:cxnLst>
              <a:rect l="0" t="0" r="r" b="b"/>
              <a:pathLst>
                <a:path w="54" h="6">
                  <a:moveTo>
                    <a:pt x="0" y="0"/>
                  </a:moveTo>
                  <a:lnTo>
                    <a:pt x="30" y="0"/>
                  </a:lnTo>
                  <a:lnTo>
                    <a:pt x="54" y="6"/>
                  </a:lnTo>
                </a:path>
              </a:pathLst>
            </a:custGeom>
            <a:noFill/>
            <a:ln w="38100" cmpd="sng">
              <a:solidFill>
                <a:srgbClr val="FFCC99"/>
              </a:solidFill>
              <a:prstDash val="solid"/>
              <a:round/>
              <a:headEnd/>
              <a:tailEnd/>
            </a:ln>
            <a:effectLst/>
          </p:spPr>
          <p:txBody>
            <a:bodyPr/>
            <a:lstStyle/>
            <a:p>
              <a:endParaRPr lang="en-US"/>
            </a:p>
          </p:txBody>
        </p:sp>
        <p:sp>
          <p:nvSpPr>
            <p:cNvPr id="180254" name="Line 30"/>
            <p:cNvSpPr>
              <a:spLocks noChangeShapeType="1"/>
            </p:cNvSpPr>
            <p:nvPr/>
          </p:nvSpPr>
          <p:spPr bwMode="auto">
            <a:xfrm>
              <a:off x="3986" y="3639"/>
              <a:ext cx="48" cy="1"/>
            </a:xfrm>
            <a:prstGeom prst="line">
              <a:avLst/>
            </a:prstGeom>
            <a:noFill/>
            <a:ln w="38100">
              <a:solidFill>
                <a:srgbClr val="FFCC99"/>
              </a:solidFill>
              <a:round/>
              <a:headEnd/>
              <a:tailEnd/>
            </a:ln>
            <a:effectLst/>
          </p:spPr>
          <p:txBody>
            <a:bodyPr/>
            <a:lstStyle/>
            <a:p>
              <a:endParaRPr lang="en-US"/>
            </a:p>
          </p:txBody>
        </p:sp>
        <p:sp>
          <p:nvSpPr>
            <p:cNvPr id="180255" name="Line 31"/>
            <p:cNvSpPr>
              <a:spLocks noChangeShapeType="1"/>
            </p:cNvSpPr>
            <p:nvPr/>
          </p:nvSpPr>
          <p:spPr bwMode="auto">
            <a:xfrm>
              <a:off x="4034" y="3639"/>
              <a:ext cx="54" cy="1"/>
            </a:xfrm>
            <a:prstGeom prst="line">
              <a:avLst/>
            </a:prstGeom>
            <a:noFill/>
            <a:ln w="38100">
              <a:solidFill>
                <a:srgbClr val="FFCC99"/>
              </a:solidFill>
              <a:round/>
              <a:headEnd/>
              <a:tailEnd/>
            </a:ln>
            <a:effectLst/>
          </p:spPr>
          <p:txBody>
            <a:bodyPr/>
            <a:lstStyle/>
            <a:p>
              <a:endParaRPr lang="en-US"/>
            </a:p>
          </p:txBody>
        </p:sp>
        <p:sp>
          <p:nvSpPr>
            <p:cNvPr id="180256" name="Freeform 32"/>
            <p:cNvSpPr>
              <a:spLocks/>
            </p:cNvSpPr>
            <p:nvPr/>
          </p:nvSpPr>
          <p:spPr bwMode="auto">
            <a:xfrm>
              <a:off x="4088" y="3639"/>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FFCC99"/>
              </a:solidFill>
              <a:prstDash val="solid"/>
              <a:round/>
              <a:headEnd/>
              <a:tailEnd/>
            </a:ln>
            <a:effectLst/>
          </p:spPr>
          <p:txBody>
            <a:bodyPr/>
            <a:lstStyle/>
            <a:p>
              <a:endParaRPr lang="en-US"/>
            </a:p>
          </p:txBody>
        </p:sp>
        <p:sp>
          <p:nvSpPr>
            <p:cNvPr id="180257" name="Line 33"/>
            <p:cNvSpPr>
              <a:spLocks noChangeShapeType="1"/>
            </p:cNvSpPr>
            <p:nvPr/>
          </p:nvSpPr>
          <p:spPr bwMode="auto">
            <a:xfrm>
              <a:off x="4142" y="3645"/>
              <a:ext cx="54" cy="1"/>
            </a:xfrm>
            <a:prstGeom prst="line">
              <a:avLst/>
            </a:prstGeom>
            <a:noFill/>
            <a:ln w="38100">
              <a:solidFill>
                <a:srgbClr val="FFCC99"/>
              </a:solidFill>
              <a:round/>
              <a:headEnd/>
              <a:tailEnd/>
            </a:ln>
            <a:effectLst/>
          </p:spPr>
          <p:txBody>
            <a:bodyPr/>
            <a:lstStyle/>
            <a:p>
              <a:endParaRPr lang="en-US"/>
            </a:p>
          </p:txBody>
        </p:sp>
        <p:sp>
          <p:nvSpPr>
            <p:cNvPr id="180258" name="Line 34"/>
            <p:cNvSpPr>
              <a:spLocks noChangeShapeType="1"/>
            </p:cNvSpPr>
            <p:nvPr/>
          </p:nvSpPr>
          <p:spPr bwMode="auto">
            <a:xfrm>
              <a:off x="4196" y="3645"/>
              <a:ext cx="54" cy="1"/>
            </a:xfrm>
            <a:prstGeom prst="line">
              <a:avLst/>
            </a:prstGeom>
            <a:noFill/>
            <a:ln w="38100">
              <a:solidFill>
                <a:srgbClr val="FFCC99"/>
              </a:solidFill>
              <a:round/>
              <a:headEnd/>
              <a:tailEnd/>
            </a:ln>
            <a:effectLst/>
          </p:spPr>
          <p:txBody>
            <a:bodyPr/>
            <a:lstStyle/>
            <a:p>
              <a:endParaRPr lang="en-US"/>
            </a:p>
          </p:txBody>
        </p:sp>
        <p:sp>
          <p:nvSpPr>
            <p:cNvPr id="180259" name="Line 35"/>
            <p:cNvSpPr>
              <a:spLocks noChangeShapeType="1"/>
            </p:cNvSpPr>
            <p:nvPr/>
          </p:nvSpPr>
          <p:spPr bwMode="auto">
            <a:xfrm>
              <a:off x="4250" y="3645"/>
              <a:ext cx="54" cy="1"/>
            </a:xfrm>
            <a:prstGeom prst="line">
              <a:avLst/>
            </a:prstGeom>
            <a:noFill/>
            <a:ln w="38100">
              <a:solidFill>
                <a:srgbClr val="FFCC99"/>
              </a:solidFill>
              <a:round/>
              <a:headEnd/>
              <a:tailEnd/>
            </a:ln>
            <a:effectLst/>
          </p:spPr>
          <p:txBody>
            <a:bodyPr/>
            <a:lstStyle/>
            <a:p>
              <a:endParaRPr lang="en-US"/>
            </a:p>
          </p:txBody>
        </p:sp>
        <p:sp>
          <p:nvSpPr>
            <p:cNvPr id="180260" name="Freeform 36"/>
            <p:cNvSpPr>
              <a:spLocks/>
            </p:cNvSpPr>
            <p:nvPr/>
          </p:nvSpPr>
          <p:spPr bwMode="auto">
            <a:xfrm>
              <a:off x="4304" y="3645"/>
              <a:ext cx="54" cy="6"/>
            </a:xfrm>
            <a:custGeom>
              <a:avLst/>
              <a:gdLst/>
              <a:ahLst/>
              <a:cxnLst>
                <a:cxn ang="0">
                  <a:pos x="0" y="0"/>
                </a:cxn>
                <a:cxn ang="0">
                  <a:pos x="30" y="0"/>
                </a:cxn>
                <a:cxn ang="0">
                  <a:pos x="54" y="6"/>
                </a:cxn>
              </a:cxnLst>
              <a:rect l="0" t="0" r="r" b="b"/>
              <a:pathLst>
                <a:path w="54" h="6">
                  <a:moveTo>
                    <a:pt x="0" y="0"/>
                  </a:moveTo>
                  <a:lnTo>
                    <a:pt x="30" y="0"/>
                  </a:lnTo>
                  <a:lnTo>
                    <a:pt x="54" y="6"/>
                  </a:lnTo>
                </a:path>
              </a:pathLst>
            </a:custGeom>
            <a:noFill/>
            <a:ln w="38100" cmpd="sng">
              <a:solidFill>
                <a:srgbClr val="FFCC99"/>
              </a:solidFill>
              <a:prstDash val="solid"/>
              <a:round/>
              <a:headEnd/>
              <a:tailEnd/>
            </a:ln>
            <a:effectLst/>
          </p:spPr>
          <p:txBody>
            <a:bodyPr/>
            <a:lstStyle/>
            <a:p>
              <a:endParaRPr lang="en-US"/>
            </a:p>
          </p:txBody>
        </p:sp>
        <p:sp>
          <p:nvSpPr>
            <p:cNvPr id="180261" name="Line 37"/>
            <p:cNvSpPr>
              <a:spLocks noChangeShapeType="1"/>
            </p:cNvSpPr>
            <p:nvPr/>
          </p:nvSpPr>
          <p:spPr bwMode="auto">
            <a:xfrm>
              <a:off x="4358" y="3651"/>
              <a:ext cx="48" cy="1"/>
            </a:xfrm>
            <a:prstGeom prst="line">
              <a:avLst/>
            </a:prstGeom>
            <a:noFill/>
            <a:ln w="38100">
              <a:solidFill>
                <a:srgbClr val="FFCC99"/>
              </a:solidFill>
              <a:round/>
              <a:headEnd/>
              <a:tailEnd/>
            </a:ln>
            <a:effectLst/>
          </p:spPr>
          <p:txBody>
            <a:bodyPr/>
            <a:lstStyle/>
            <a:p>
              <a:endParaRPr lang="en-US"/>
            </a:p>
          </p:txBody>
        </p:sp>
        <p:sp>
          <p:nvSpPr>
            <p:cNvPr id="180262" name="Line 38"/>
            <p:cNvSpPr>
              <a:spLocks noChangeShapeType="1"/>
            </p:cNvSpPr>
            <p:nvPr/>
          </p:nvSpPr>
          <p:spPr bwMode="auto">
            <a:xfrm>
              <a:off x="4406" y="3651"/>
              <a:ext cx="54" cy="1"/>
            </a:xfrm>
            <a:prstGeom prst="line">
              <a:avLst/>
            </a:prstGeom>
            <a:noFill/>
            <a:ln w="38100">
              <a:solidFill>
                <a:srgbClr val="FFCC99"/>
              </a:solidFill>
              <a:round/>
              <a:headEnd/>
              <a:tailEnd/>
            </a:ln>
            <a:effectLst/>
          </p:spPr>
          <p:txBody>
            <a:bodyPr/>
            <a:lstStyle/>
            <a:p>
              <a:endParaRPr lang="en-US"/>
            </a:p>
          </p:txBody>
        </p:sp>
        <p:sp>
          <p:nvSpPr>
            <p:cNvPr id="180263" name="Line 39"/>
            <p:cNvSpPr>
              <a:spLocks noChangeShapeType="1"/>
            </p:cNvSpPr>
            <p:nvPr/>
          </p:nvSpPr>
          <p:spPr bwMode="auto">
            <a:xfrm>
              <a:off x="4460" y="3651"/>
              <a:ext cx="54" cy="1"/>
            </a:xfrm>
            <a:prstGeom prst="line">
              <a:avLst/>
            </a:prstGeom>
            <a:noFill/>
            <a:ln w="38100">
              <a:solidFill>
                <a:srgbClr val="FFCC99"/>
              </a:solidFill>
              <a:round/>
              <a:headEnd/>
              <a:tailEnd/>
            </a:ln>
            <a:effectLst/>
          </p:spPr>
          <p:txBody>
            <a:bodyPr/>
            <a:lstStyle/>
            <a:p>
              <a:endParaRPr lang="en-US"/>
            </a:p>
          </p:txBody>
        </p:sp>
        <p:sp>
          <p:nvSpPr>
            <p:cNvPr id="180264" name="Line 40"/>
            <p:cNvSpPr>
              <a:spLocks noChangeShapeType="1"/>
            </p:cNvSpPr>
            <p:nvPr/>
          </p:nvSpPr>
          <p:spPr bwMode="auto">
            <a:xfrm>
              <a:off x="4514" y="3651"/>
              <a:ext cx="54" cy="1"/>
            </a:xfrm>
            <a:prstGeom prst="line">
              <a:avLst/>
            </a:prstGeom>
            <a:noFill/>
            <a:ln w="38100">
              <a:solidFill>
                <a:srgbClr val="FFCC99"/>
              </a:solidFill>
              <a:round/>
              <a:headEnd/>
              <a:tailEnd/>
            </a:ln>
            <a:effectLst/>
          </p:spPr>
          <p:txBody>
            <a:bodyPr/>
            <a:lstStyle/>
            <a:p>
              <a:endParaRPr lang="en-US"/>
            </a:p>
          </p:txBody>
        </p:sp>
        <p:sp>
          <p:nvSpPr>
            <p:cNvPr id="180265" name="Line 41"/>
            <p:cNvSpPr>
              <a:spLocks noChangeShapeType="1"/>
            </p:cNvSpPr>
            <p:nvPr/>
          </p:nvSpPr>
          <p:spPr bwMode="auto">
            <a:xfrm>
              <a:off x="4568" y="3651"/>
              <a:ext cx="54" cy="1"/>
            </a:xfrm>
            <a:prstGeom prst="line">
              <a:avLst/>
            </a:prstGeom>
            <a:noFill/>
            <a:ln w="38100">
              <a:solidFill>
                <a:srgbClr val="FFCC99"/>
              </a:solidFill>
              <a:round/>
              <a:headEnd/>
              <a:tailEnd/>
            </a:ln>
            <a:effectLst/>
          </p:spPr>
          <p:txBody>
            <a:bodyPr/>
            <a:lstStyle/>
            <a:p>
              <a:endParaRPr lang="en-US"/>
            </a:p>
          </p:txBody>
        </p:sp>
        <p:sp>
          <p:nvSpPr>
            <p:cNvPr id="180266" name="Line 42"/>
            <p:cNvSpPr>
              <a:spLocks noChangeShapeType="1"/>
            </p:cNvSpPr>
            <p:nvPr/>
          </p:nvSpPr>
          <p:spPr bwMode="auto">
            <a:xfrm>
              <a:off x="1537" y="2150"/>
              <a:ext cx="54" cy="66"/>
            </a:xfrm>
            <a:prstGeom prst="line">
              <a:avLst/>
            </a:prstGeom>
            <a:noFill/>
            <a:ln w="38100">
              <a:solidFill>
                <a:srgbClr val="3366FF"/>
              </a:solidFill>
              <a:round/>
              <a:headEnd/>
              <a:tailEnd/>
            </a:ln>
            <a:effectLst/>
          </p:spPr>
          <p:txBody>
            <a:bodyPr/>
            <a:lstStyle/>
            <a:p>
              <a:endParaRPr lang="en-US"/>
            </a:p>
          </p:txBody>
        </p:sp>
        <p:sp>
          <p:nvSpPr>
            <p:cNvPr id="180267" name="Line 43"/>
            <p:cNvSpPr>
              <a:spLocks noChangeShapeType="1"/>
            </p:cNvSpPr>
            <p:nvPr/>
          </p:nvSpPr>
          <p:spPr bwMode="auto">
            <a:xfrm>
              <a:off x="1591" y="2216"/>
              <a:ext cx="54" cy="66"/>
            </a:xfrm>
            <a:prstGeom prst="line">
              <a:avLst/>
            </a:prstGeom>
            <a:noFill/>
            <a:ln w="38100">
              <a:solidFill>
                <a:srgbClr val="3366FF"/>
              </a:solidFill>
              <a:round/>
              <a:headEnd/>
              <a:tailEnd/>
            </a:ln>
            <a:effectLst/>
          </p:spPr>
          <p:txBody>
            <a:bodyPr/>
            <a:lstStyle/>
            <a:p>
              <a:endParaRPr lang="en-US"/>
            </a:p>
          </p:txBody>
        </p:sp>
        <p:sp>
          <p:nvSpPr>
            <p:cNvPr id="180268" name="Line 44"/>
            <p:cNvSpPr>
              <a:spLocks noChangeShapeType="1"/>
            </p:cNvSpPr>
            <p:nvPr/>
          </p:nvSpPr>
          <p:spPr bwMode="auto">
            <a:xfrm>
              <a:off x="1645" y="2282"/>
              <a:ext cx="54" cy="66"/>
            </a:xfrm>
            <a:prstGeom prst="line">
              <a:avLst/>
            </a:prstGeom>
            <a:noFill/>
            <a:ln w="38100">
              <a:solidFill>
                <a:srgbClr val="3366FF"/>
              </a:solidFill>
              <a:round/>
              <a:headEnd/>
              <a:tailEnd/>
            </a:ln>
            <a:effectLst/>
          </p:spPr>
          <p:txBody>
            <a:bodyPr/>
            <a:lstStyle/>
            <a:p>
              <a:endParaRPr lang="en-US"/>
            </a:p>
          </p:txBody>
        </p:sp>
        <p:sp>
          <p:nvSpPr>
            <p:cNvPr id="180269" name="Line 45"/>
            <p:cNvSpPr>
              <a:spLocks noChangeShapeType="1"/>
            </p:cNvSpPr>
            <p:nvPr/>
          </p:nvSpPr>
          <p:spPr bwMode="auto">
            <a:xfrm>
              <a:off x="1699" y="2348"/>
              <a:ext cx="54" cy="60"/>
            </a:xfrm>
            <a:prstGeom prst="line">
              <a:avLst/>
            </a:prstGeom>
            <a:noFill/>
            <a:ln w="38100">
              <a:solidFill>
                <a:srgbClr val="3366FF"/>
              </a:solidFill>
              <a:round/>
              <a:headEnd/>
              <a:tailEnd/>
            </a:ln>
            <a:effectLst/>
          </p:spPr>
          <p:txBody>
            <a:bodyPr/>
            <a:lstStyle/>
            <a:p>
              <a:endParaRPr lang="en-US"/>
            </a:p>
          </p:txBody>
        </p:sp>
        <p:sp>
          <p:nvSpPr>
            <p:cNvPr id="180270" name="Line 46"/>
            <p:cNvSpPr>
              <a:spLocks noChangeShapeType="1"/>
            </p:cNvSpPr>
            <p:nvPr/>
          </p:nvSpPr>
          <p:spPr bwMode="auto">
            <a:xfrm>
              <a:off x="1753" y="2408"/>
              <a:ext cx="54" cy="60"/>
            </a:xfrm>
            <a:prstGeom prst="line">
              <a:avLst/>
            </a:prstGeom>
            <a:noFill/>
            <a:ln w="38100">
              <a:solidFill>
                <a:srgbClr val="3366FF"/>
              </a:solidFill>
              <a:round/>
              <a:headEnd/>
              <a:tailEnd/>
            </a:ln>
            <a:effectLst/>
          </p:spPr>
          <p:txBody>
            <a:bodyPr/>
            <a:lstStyle/>
            <a:p>
              <a:endParaRPr lang="en-US"/>
            </a:p>
          </p:txBody>
        </p:sp>
        <p:sp>
          <p:nvSpPr>
            <p:cNvPr id="180271" name="Line 47"/>
            <p:cNvSpPr>
              <a:spLocks noChangeShapeType="1"/>
            </p:cNvSpPr>
            <p:nvPr/>
          </p:nvSpPr>
          <p:spPr bwMode="auto">
            <a:xfrm>
              <a:off x="1807" y="2468"/>
              <a:ext cx="48" cy="60"/>
            </a:xfrm>
            <a:prstGeom prst="line">
              <a:avLst/>
            </a:prstGeom>
            <a:noFill/>
            <a:ln w="38100">
              <a:solidFill>
                <a:srgbClr val="3366FF"/>
              </a:solidFill>
              <a:round/>
              <a:headEnd/>
              <a:tailEnd/>
            </a:ln>
            <a:effectLst/>
          </p:spPr>
          <p:txBody>
            <a:bodyPr/>
            <a:lstStyle/>
            <a:p>
              <a:endParaRPr lang="en-US"/>
            </a:p>
          </p:txBody>
        </p:sp>
        <p:sp>
          <p:nvSpPr>
            <p:cNvPr id="180272" name="Line 48"/>
            <p:cNvSpPr>
              <a:spLocks noChangeShapeType="1"/>
            </p:cNvSpPr>
            <p:nvPr/>
          </p:nvSpPr>
          <p:spPr bwMode="auto">
            <a:xfrm>
              <a:off x="1855" y="2528"/>
              <a:ext cx="54" cy="60"/>
            </a:xfrm>
            <a:prstGeom prst="line">
              <a:avLst/>
            </a:prstGeom>
            <a:noFill/>
            <a:ln w="38100">
              <a:solidFill>
                <a:srgbClr val="3366FF"/>
              </a:solidFill>
              <a:round/>
              <a:headEnd/>
              <a:tailEnd/>
            </a:ln>
            <a:effectLst/>
          </p:spPr>
          <p:txBody>
            <a:bodyPr/>
            <a:lstStyle/>
            <a:p>
              <a:endParaRPr lang="en-US"/>
            </a:p>
          </p:txBody>
        </p:sp>
        <p:sp>
          <p:nvSpPr>
            <p:cNvPr id="180273" name="Line 49"/>
            <p:cNvSpPr>
              <a:spLocks noChangeShapeType="1"/>
            </p:cNvSpPr>
            <p:nvPr/>
          </p:nvSpPr>
          <p:spPr bwMode="auto">
            <a:xfrm>
              <a:off x="1909" y="2588"/>
              <a:ext cx="54" cy="54"/>
            </a:xfrm>
            <a:prstGeom prst="line">
              <a:avLst/>
            </a:prstGeom>
            <a:noFill/>
            <a:ln w="38100">
              <a:solidFill>
                <a:srgbClr val="3366FF"/>
              </a:solidFill>
              <a:round/>
              <a:headEnd/>
              <a:tailEnd/>
            </a:ln>
            <a:effectLst/>
          </p:spPr>
          <p:txBody>
            <a:bodyPr/>
            <a:lstStyle/>
            <a:p>
              <a:endParaRPr lang="en-US"/>
            </a:p>
          </p:txBody>
        </p:sp>
        <p:sp>
          <p:nvSpPr>
            <p:cNvPr id="180274" name="Line 50"/>
            <p:cNvSpPr>
              <a:spLocks noChangeShapeType="1"/>
            </p:cNvSpPr>
            <p:nvPr/>
          </p:nvSpPr>
          <p:spPr bwMode="auto">
            <a:xfrm>
              <a:off x="1963" y="2642"/>
              <a:ext cx="54" cy="55"/>
            </a:xfrm>
            <a:prstGeom prst="line">
              <a:avLst/>
            </a:prstGeom>
            <a:noFill/>
            <a:ln w="38100">
              <a:solidFill>
                <a:srgbClr val="3366FF"/>
              </a:solidFill>
              <a:round/>
              <a:headEnd/>
              <a:tailEnd/>
            </a:ln>
            <a:effectLst/>
          </p:spPr>
          <p:txBody>
            <a:bodyPr/>
            <a:lstStyle/>
            <a:p>
              <a:endParaRPr lang="en-US"/>
            </a:p>
          </p:txBody>
        </p:sp>
        <p:sp>
          <p:nvSpPr>
            <p:cNvPr id="180275" name="Line 51"/>
            <p:cNvSpPr>
              <a:spLocks noChangeShapeType="1"/>
            </p:cNvSpPr>
            <p:nvPr/>
          </p:nvSpPr>
          <p:spPr bwMode="auto">
            <a:xfrm>
              <a:off x="2017" y="2697"/>
              <a:ext cx="54" cy="54"/>
            </a:xfrm>
            <a:prstGeom prst="line">
              <a:avLst/>
            </a:prstGeom>
            <a:noFill/>
            <a:ln w="38100">
              <a:solidFill>
                <a:srgbClr val="3366FF"/>
              </a:solidFill>
              <a:round/>
              <a:headEnd/>
              <a:tailEnd/>
            </a:ln>
            <a:effectLst/>
          </p:spPr>
          <p:txBody>
            <a:bodyPr/>
            <a:lstStyle/>
            <a:p>
              <a:endParaRPr lang="en-US"/>
            </a:p>
          </p:txBody>
        </p:sp>
        <p:sp>
          <p:nvSpPr>
            <p:cNvPr id="180276" name="Line 52"/>
            <p:cNvSpPr>
              <a:spLocks noChangeShapeType="1"/>
            </p:cNvSpPr>
            <p:nvPr/>
          </p:nvSpPr>
          <p:spPr bwMode="auto">
            <a:xfrm>
              <a:off x="2071" y="2751"/>
              <a:ext cx="54" cy="48"/>
            </a:xfrm>
            <a:prstGeom prst="line">
              <a:avLst/>
            </a:prstGeom>
            <a:noFill/>
            <a:ln w="38100">
              <a:solidFill>
                <a:srgbClr val="3366FF"/>
              </a:solidFill>
              <a:round/>
              <a:headEnd/>
              <a:tailEnd/>
            </a:ln>
            <a:effectLst/>
          </p:spPr>
          <p:txBody>
            <a:bodyPr/>
            <a:lstStyle/>
            <a:p>
              <a:endParaRPr lang="en-US"/>
            </a:p>
          </p:txBody>
        </p:sp>
        <p:sp>
          <p:nvSpPr>
            <p:cNvPr id="180277" name="Freeform 53"/>
            <p:cNvSpPr>
              <a:spLocks/>
            </p:cNvSpPr>
            <p:nvPr/>
          </p:nvSpPr>
          <p:spPr bwMode="auto">
            <a:xfrm>
              <a:off x="2125" y="2799"/>
              <a:ext cx="54" cy="54"/>
            </a:xfrm>
            <a:custGeom>
              <a:avLst/>
              <a:gdLst/>
              <a:ahLst/>
              <a:cxnLst>
                <a:cxn ang="0">
                  <a:pos x="0" y="0"/>
                </a:cxn>
                <a:cxn ang="0">
                  <a:pos x="30" y="24"/>
                </a:cxn>
                <a:cxn ang="0">
                  <a:pos x="54" y="54"/>
                </a:cxn>
              </a:cxnLst>
              <a:rect l="0" t="0" r="r" b="b"/>
              <a:pathLst>
                <a:path w="54" h="54">
                  <a:moveTo>
                    <a:pt x="0" y="0"/>
                  </a:moveTo>
                  <a:lnTo>
                    <a:pt x="30" y="24"/>
                  </a:lnTo>
                  <a:lnTo>
                    <a:pt x="54" y="54"/>
                  </a:lnTo>
                </a:path>
              </a:pathLst>
            </a:custGeom>
            <a:noFill/>
            <a:ln w="38100" cmpd="sng">
              <a:solidFill>
                <a:srgbClr val="3366FF"/>
              </a:solidFill>
              <a:prstDash val="solid"/>
              <a:round/>
              <a:headEnd/>
              <a:tailEnd/>
            </a:ln>
            <a:effectLst/>
          </p:spPr>
          <p:txBody>
            <a:bodyPr/>
            <a:lstStyle/>
            <a:p>
              <a:endParaRPr lang="en-US"/>
            </a:p>
          </p:txBody>
        </p:sp>
        <p:sp>
          <p:nvSpPr>
            <p:cNvPr id="180278" name="Line 54"/>
            <p:cNvSpPr>
              <a:spLocks noChangeShapeType="1"/>
            </p:cNvSpPr>
            <p:nvPr/>
          </p:nvSpPr>
          <p:spPr bwMode="auto">
            <a:xfrm>
              <a:off x="2179" y="2853"/>
              <a:ext cx="48" cy="48"/>
            </a:xfrm>
            <a:prstGeom prst="line">
              <a:avLst/>
            </a:prstGeom>
            <a:noFill/>
            <a:ln w="38100">
              <a:solidFill>
                <a:srgbClr val="3366FF"/>
              </a:solidFill>
              <a:round/>
              <a:headEnd/>
              <a:tailEnd/>
            </a:ln>
            <a:effectLst/>
          </p:spPr>
          <p:txBody>
            <a:bodyPr/>
            <a:lstStyle/>
            <a:p>
              <a:endParaRPr lang="en-US"/>
            </a:p>
          </p:txBody>
        </p:sp>
        <p:sp>
          <p:nvSpPr>
            <p:cNvPr id="180279" name="Line 55"/>
            <p:cNvSpPr>
              <a:spLocks noChangeShapeType="1"/>
            </p:cNvSpPr>
            <p:nvPr/>
          </p:nvSpPr>
          <p:spPr bwMode="auto">
            <a:xfrm>
              <a:off x="2227" y="2901"/>
              <a:ext cx="54" cy="48"/>
            </a:xfrm>
            <a:prstGeom prst="line">
              <a:avLst/>
            </a:prstGeom>
            <a:noFill/>
            <a:ln w="38100">
              <a:solidFill>
                <a:srgbClr val="3366FF"/>
              </a:solidFill>
              <a:round/>
              <a:headEnd/>
              <a:tailEnd/>
            </a:ln>
            <a:effectLst/>
          </p:spPr>
          <p:txBody>
            <a:bodyPr/>
            <a:lstStyle/>
            <a:p>
              <a:endParaRPr lang="en-US"/>
            </a:p>
          </p:txBody>
        </p:sp>
        <p:sp>
          <p:nvSpPr>
            <p:cNvPr id="180280" name="Line 56"/>
            <p:cNvSpPr>
              <a:spLocks noChangeShapeType="1"/>
            </p:cNvSpPr>
            <p:nvPr/>
          </p:nvSpPr>
          <p:spPr bwMode="auto">
            <a:xfrm>
              <a:off x="2281" y="2949"/>
              <a:ext cx="54" cy="48"/>
            </a:xfrm>
            <a:prstGeom prst="line">
              <a:avLst/>
            </a:prstGeom>
            <a:noFill/>
            <a:ln w="38100">
              <a:solidFill>
                <a:srgbClr val="3366FF"/>
              </a:solidFill>
              <a:round/>
              <a:headEnd/>
              <a:tailEnd/>
            </a:ln>
            <a:effectLst/>
          </p:spPr>
          <p:txBody>
            <a:bodyPr/>
            <a:lstStyle/>
            <a:p>
              <a:endParaRPr lang="en-US"/>
            </a:p>
          </p:txBody>
        </p:sp>
        <p:sp>
          <p:nvSpPr>
            <p:cNvPr id="180281" name="Line 57"/>
            <p:cNvSpPr>
              <a:spLocks noChangeShapeType="1"/>
            </p:cNvSpPr>
            <p:nvPr/>
          </p:nvSpPr>
          <p:spPr bwMode="auto">
            <a:xfrm>
              <a:off x="2335" y="2997"/>
              <a:ext cx="54" cy="42"/>
            </a:xfrm>
            <a:prstGeom prst="line">
              <a:avLst/>
            </a:prstGeom>
            <a:noFill/>
            <a:ln w="38100">
              <a:solidFill>
                <a:srgbClr val="3366FF"/>
              </a:solidFill>
              <a:round/>
              <a:headEnd/>
              <a:tailEnd/>
            </a:ln>
            <a:effectLst/>
          </p:spPr>
          <p:txBody>
            <a:bodyPr/>
            <a:lstStyle/>
            <a:p>
              <a:endParaRPr lang="en-US"/>
            </a:p>
          </p:txBody>
        </p:sp>
        <p:sp>
          <p:nvSpPr>
            <p:cNvPr id="180282" name="Line 58"/>
            <p:cNvSpPr>
              <a:spLocks noChangeShapeType="1"/>
            </p:cNvSpPr>
            <p:nvPr/>
          </p:nvSpPr>
          <p:spPr bwMode="auto">
            <a:xfrm>
              <a:off x="2389" y="3039"/>
              <a:ext cx="54" cy="42"/>
            </a:xfrm>
            <a:prstGeom prst="line">
              <a:avLst/>
            </a:prstGeom>
            <a:noFill/>
            <a:ln w="38100">
              <a:solidFill>
                <a:srgbClr val="3366FF"/>
              </a:solidFill>
              <a:round/>
              <a:headEnd/>
              <a:tailEnd/>
            </a:ln>
            <a:effectLst/>
          </p:spPr>
          <p:txBody>
            <a:bodyPr/>
            <a:lstStyle/>
            <a:p>
              <a:endParaRPr lang="en-US"/>
            </a:p>
          </p:txBody>
        </p:sp>
        <p:sp>
          <p:nvSpPr>
            <p:cNvPr id="180283" name="Line 59"/>
            <p:cNvSpPr>
              <a:spLocks noChangeShapeType="1"/>
            </p:cNvSpPr>
            <p:nvPr/>
          </p:nvSpPr>
          <p:spPr bwMode="auto">
            <a:xfrm>
              <a:off x="2443" y="3081"/>
              <a:ext cx="54" cy="48"/>
            </a:xfrm>
            <a:prstGeom prst="line">
              <a:avLst/>
            </a:prstGeom>
            <a:noFill/>
            <a:ln w="38100">
              <a:solidFill>
                <a:srgbClr val="3366FF"/>
              </a:solidFill>
              <a:round/>
              <a:headEnd/>
              <a:tailEnd/>
            </a:ln>
            <a:effectLst/>
          </p:spPr>
          <p:txBody>
            <a:bodyPr/>
            <a:lstStyle/>
            <a:p>
              <a:endParaRPr lang="en-US"/>
            </a:p>
          </p:txBody>
        </p:sp>
        <p:sp>
          <p:nvSpPr>
            <p:cNvPr id="180284" name="Line 60"/>
            <p:cNvSpPr>
              <a:spLocks noChangeShapeType="1"/>
            </p:cNvSpPr>
            <p:nvPr/>
          </p:nvSpPr>
          <p:spPr bwMode="auto">
            <a:xfrm>
              <a:off x="2497" y="3129"/>
              <a:ext cx="54" cy="42"/>
            </a:xfrm>
            <a:prstGeom prst="line">
              <a:avLst/>
            </a:prstGeom>
            <a:noFill/>
            <a:ln w="38100">
              <a:solidFill>
                <a:srgbClr val="3366FF"/>
              </a:solidFill>
              <a:round/>
              <a:headEnd/>
              <a:tailEnd/>
            </a:ln>
            <a:effectLst/>
          </p:spPr>
          <p:txBody>
            <a:bodyPr/>
            <a:lstStyle/>
            <a:p>
              <a:endParaRPr lang="en-US"/>
            </a:p>
          </p:txBody>
        </p:sp>
        <p:sp>
          <p:nvSpPr>
            <p:cNvPr id="180285" name="Line 61"/>
            <p:cNvSpPr>
              <a:spLocks noChangeShapeType="1"/>
            </p:cNvSpPr>
            <p:nvPr/>
          </p:nvSpPr>
          <p:spPr bwMode="auto">
            <a:xfrm>
              <a:off x="2551" y="3171"/>
              <a:ext cx="48" cy="36"/>
            </a:xfrm>
            <a:prstGeom prst="line">
              <a:avLst/>
            </a:prstGeom>
            <a:noFill/>
            <a:ln w="38100">
              <a:solidFill>
                <a:srgbClr val="3366FF"/>
              </a:solidFill>
              <a:round/>
              <a:headEnd/>
              <a:tailEnd/>
            </a:ln>
            <a:effectLst/>
          </p:spPr>
          <p:txBody>
            <a:bodyPr/>
            <a:lstStyle/>
            <a:p>
              <a:endParaRPr lang="en-US"/>
            </a:p>
          </p:txBody>
        </p:sp>
        <p:sp>
          <p:nvSpPr>
            <p:cNvPr id="180286" name="Freeform 62"/>
            <p:cNvSpPr>
              <a:spLocks/>
            </p:cNvSpPr>
            <p:nvPr/>
          </p:nvSpPr>
          <p:spPr bwMode="auto">
            <a:xfrm>
              <a:off x="2599" y="3207"/>
              <a:ext cx="54" cy="42"/>
            </a:xfrm>
            <a:custGeom>
              <a:avLst/>
              <a:gdLst/>
              <a:ahLst/>
              <a:cxnLst>
                <a:cxn ang="0">
                  <a:pos x="0" y="0"/>
                </a:cxn>
                <a:cxn ang="0">
                  <a:pos x="24" y="18"/>
                </a:cxn>
                <a:cxn ang="0">
                  <a:pos x="54" y="42"/>
                </a:cxn>
              </a:cxnLst>
              <a:rect l="0" t="0" r="r" b="b"/>
              <a:pathLst>
                <a:path w="54" h="42">
                  <a:moveTo>
                    <a:pt x="0" y="0"/>
                  </a:moveTo>
                  <a:lnTo>
                    <a:pt x="24" y="18"/>
                  </a:lnTo>
                  <a:lnTo>
                    <a:pt x="54" y="42"/>
                  </a:lnTo>
                </a:path>
              </a:pathLst>
            </a:custGeom>
            <a:noFill/>
            <a:ln w="38100" cmpd="sng">
              <a:solidFill>
                <a:srgbClr val="3366FF"/>
              </a:solidFill>
              <a:prstDash val="solid"/>
              <a:round/>
              <a:headEnd/>
              <a:tailEnd/>
            </a:ln>
            <a:effectLst/>
          </p:spPr>
          <p:txBody>
            <a:bodyPr/>
            <a:lstStyle/>
            <a:p>
              <a:endParaRPr lang="en-US"/>
            </a:p>
          </p:txBody>
        </p:sp>
        <p:sp>
          <p:nvSpPr>
            <p:cNvPr id="180287" name="Line 63"/>
            <p:cNvSpPr>
              <a:spLocks noChangeShapeType="1"/>
            </p:cNvSpPr>
            <p:nvPr/>
          </p:nvSpPr>
          <p:spPr bwMode="auto">
            <a:xfrm>
              <a:off x="2653" y="3249"/>
              <a:ext cx="54" cy="36"/>
            </a:xfrm>
            <a:prstGeom prst="line">
              <a:avLst/>
            </a:prstGeom>
            <a:noFill/>
            <a:ln w="38100">
              <a:solidFill>
                <a:srgbClr val="3366FF"/>
              </a:solidFill>
              <a:round/>
              <a:headEnd/>
              <a:tailEnd/>
            </a:ln>
            <a:effectLst/>
          </p:spPr>
          <p:txBody>
            <a:bodyPr/>
            <a:lstStyle/>
            <a:p>
              <a:endParaRPr lang="en-US"/>
            </a:p>
          </p:txBody>
        </p:sp>
        <p:sp>
          <p:nvSpPr>
            <p:cNvPr id="180288" name="Line 64"/>
            <p:cNvSpPr>
              <a:spLocks noChangeShapeType="1"/>
            </p:cNvSpPr>
            <p:nvPr/>
          </p:nvSpPr>
          <p:spPr bwMode="auto">
            <a:xfrm>
              <a:off x="2707" y="3285"/>
              <a:ext cx="54" cy="36"/>
            </a:xfrm>
            <a:prstGeom prst="line">
              <a:avLst/>
            </a:prstGeom>
            <a:noFill/>
            <a:ln w="38100">
              <a:solidFill>
                <a:srgbClr val="3366FF"/>
              </a:solidFill>
              <a:round/>
              <a:headEnd/>
              <a:tailEnd/>
            </a:ln>
            <a:effectLst/>
          </p:spPr>
          <p:txBody>
            <a:bodyPr/>
            <a:lstStyle/>
            <a:p>
              <a:endParaRPr lang="en-US"/>
            </a:p>
          </p:txBody>
        </p:sp>
        <p:sp>
          <p:nvSpPr>
            <p:cNvPr id="180289" name="Line 65"/>
            <p:cNvSpPr>
              <a:spLocks noChangeShapeType="1"/>
            </p:cNvSpPr>
            <p:nvPr/>
          </p:nvSpPr>
          <p:spPr bwMode="auto">
            <a:xfrm>
              <a:off x="2761" y="3321"/>
              <a:ext cx="54" cy="36"/>
            </a:xfrm>
            <a:prstGeom prst="line">
              <a:avLst/>
            </a:prstGeom>
            <a:noFill/>
            <a:ln w="38100">
              <a:solidFill>
                <a:srgbClr val="3366FF"/>
              </a:solidFill>
              <a:round/>
              <a:headEnd/>
              <a:tailEnd/>
            </a:ln>
            <a:effectLst/>
          </p:spPr>
          <p:txBody>
            <a:bodyPr/>
            <a:lstStyle/>
            <a:p>
              <a:endParaRPr lang="en-US"/>
            </a:p>
          </p:txBody>
        </p:sp>
        <p:sp>
          <p:nvSpPr>
            <p:cNvPr id="180290" name="Line 66"/>
            <p:cNvSpPr>
              <a:spLocks noChangeShapeType="1"/>
            </p:cNvSpPr>
            <p:nvPr/>
          </p:nvSpPr>
          <p:spPr bwMode="auto">
            <a:xfrm>
              <a:off x="2815" y="3357"/>
              <a:ext cx="54" cy="36"/>
            </a:xfrm>
            <a:prstGeom prst="line">
              <a:avLst/>
            </a:prstGeom>
            <a:noFill/>
            <a:ln w="38100">
              <a:solidFill>
                <a:srgbClr val="3366FF"/>
              </a:solidFill>
              <a:round/>
              <a:headEnd/>
              <a:tailEnd/>
            </a:ln>
            <a:effectLst/>
          </p:spPr>
          <p:txBody>
            <a:bodyPr/>
            <a:lstStyle/>
            <a:p>
              <a:endParaRPr lang="en-US"/>
            </a:p>
          </p:txBody>
        </p:sp>
        <p:sp>
          <p:nvSpPr>
            <p:cNvPr id="180291" name="Line 67"/>
            <p:cNvSpPr>
              <a:spLocks noChangeShapeType="1"/>
            </p:cNvSpPr>
            <p:nvPr/>
          </p:nvSpPr>
          <p:spPr bwMode="auto">
            <a:xfrm>
              <a:off x="2869" y="3393"/>
              <a:ext cx="55" cy="36"/>
            </a:xfrm>
            <a:prstGeom prst="line">
              <a:avLst/>
            </a:prstGeom>
            <a:noFill/>
            <a:ln w="38100">
              <a:solidFill>
                <a:srgbClr val="3366FF"/>
              </a:solidFill>
              <a:round/>
              <a:headEnd/>
              <a:tailEnd/>
            </a:ln>
            <a:effectLst/>
          </p:spPr>
          <p:txBody>
            <a:bodyPr/>
            <a:lstStyle/>
            <a:p>
              <a:endParaRPr lang="en-US"/>
            </a:p>
          </p:txBody>
        </p:sp>
        <p:sp>
          <p:nvSpPr>
            <p:cNvPr id="180292" name="Line 68"/>
            <p:cNvSpPr>
              <a:spLocks noChangeShapeType="1"/>
            </p:cNvSpPr>
            <p:nvPr/>
          </p:nvSpPr>
          <p:spPr bwMode="auto">
            <a:xfrm>
              <a:off x="2924" y="3429"/>
              <a:ext cx="48" cy="30"/>
            </a:xfrm>
            <a:prstGeom prst="line">
              <a:avLst/>
            </a:prstGeom>
            <a:noFill/>
            <a:ln w="38100">
              <a:solidFill>
                <a:srgbClr val="3366FF"/>
              </a:solidFill>
              <a:round/>
              <a:headEnd/>
              <a:tailEnd/>
            </a:ln>
            <a:effectLst/>
          </p:spPr>
          <p:txBody>
            <a:bodyPr/>
            <a:lstStyle/>
            <a:p>
              <a:endParaRPr lang="en-US"/>
            </a:p>
          </p:txBody>
        </p:sp>
        <p:sp>
          <p:nvSpPr>
            <p:cNvPr id="180293" name="Line 69"/>
            <p:cNvSpPr>
              <a:spLocks noChangeShapeType="1"/>
            </p:cNvSpPr>
            <p:nvPr/>
          </p:nvSpPr>
          <p:spPr bwMode="auto">
            <a:xfrm>
              <a:off x="2972" y="3459"/>
              <a:ext cx="54" cy="30"/>
            </a:xfrm>
            <a:prstGeom prst="line">
              <a:avLst/>
            </a:prstGeom>
            <a:noFill/>
            <a:ln w="38100">
              <a:solidFill>
                <a:srgbClr val="3366FF"/>
              </a:solidFill>
              <a:round/>
              <a:headEnd/>
              <a:tailEnd/>
            </a:ln>
            <a:effectLst/>
          </p:spPr>
          <p:txBody>
            <a:bodyPr/>
            <a:lstStyle/>
            <a:p>
              <a:endParaRPr lang="en-US"/>
            </a:p>
          </p:txBody>
        </p:sp>
        <p:sp>
          <p:nvSpPr>
            <p:cNvPr id="180294" name="Line 70"/>
            <p:cNvSpPr>
              <a:spLocks noChangeShapeType="1"/>
            </p:cNvSpPr>
            <p:nvPr/>
          </p:nvSpPr>
          <p:spPr bwMode="auto">
            <a:xfrm>
              <a:off x="3026" y="3489"/>
              <a:ext cx="54" cy="30"/>
            </a:xfrm>
            <a:prstGeom prst="line">
              <a:avLst/>
            </a:prstGeom>
            <a:noFill/>
            <a:ln w="38100">
              <a:solidFill>
                <a:srgbClr val="3366FF"/>
              </a:solidFill>
              <a:round/>
              <a:headEnd/>
              <a:tailEnd/>
            </a:ln>
            <a:effectLst/>
          </p:spPr>
          <p:txBody>
            <a:bodyPr/>
            <a:lstStyle/>
            <a:p>
              <a:endParaRPr lang="en-US"/>
            </a:p>
          </p:txBody>
        </p:sp>
        <p:sp>
          <p:nvSpPr>
            <p:cNvPr id="180295" name="Line 71"/>
            <p:cNvSpPr>
              <a:spLocks noChangeShapeType="1"/>
            </p:cNvSpPr>
            <p:nvPr/>
          </p:nvSpPr>
          <p:spPr bwMode="auto">
            <a:xfrm>
              <a:off x="3080" y="3519"/>
              <a:ext cx="54" cy="24"/>
            </a:xfrm>
            <a:prstGeom prst="line">
              <a:avLst/>
            </a:prstGeom>
            <a:noFill/>
            <a:ln w="38100">
              <a:solidFill>
                <a:srgbClr val="3366FF"/>
              </a:solidFill>
              <a:round/>
              <a:headEnd/>
              <a:tailEnd/>
            </a:ln>
            <a:effectLst/>
          </p:spPr>
          <p:txBody>
            <a:bodyPr/>
            <a:lstStyle/>
            <a:p>
              <a:endParaRPr lang="en-US"/>
            </a:p>
          </p:txBody>
        </p:sp>
        <p:sp>
          <p:nvSpPr>
            <p:cNvPr id="180296" name="Line 72"/>
            <p:cNvSpPr>
              <a:spLocks noChangeShapeType="1"/>
            </p:cNvSpPr>
            <p:nvPr/>
          </p:nvSpPr>
          <p:spPr bwMode="auto">
            <a:xfrm>
              <a:off x="3134" y="3543"/>
              <a:ext cx="54" cy="24"/>
            </a:xfrm>
            <a:prstGeom prst="line">
              <a:avLst/>
            </a:prstGeom>
            <a:noFill/>
            <a:ln w="38100">
              <a:solidFill>
                <a:srgbClr val="3366FF"/>
              </a:solidFill>
              <a:round/>
              <a:headEnd/>
              <a:tailEnd/>
            </a:ln>
            <a:effectLst/>
          </p:spPr>
          <p:txBody>
            <a:bodyPr/>
            <a:lstStyle/>
            <a:p>
              <a:endParaRPr lang="en-US"/>
            </a:p>
          </p:txBody>
        </p:sp>
        <p:sp>
          <p:nvSpPr>
            <p:cNvPr id="180297" name="Line 73"/>
            <p:cNvSpPr>
              <a:spLocks noChangeShapeType="1"/>
            </p:cNvSpPr>
            <p:nvPr/>
          </p:nvSpPr>
          <p:spPr bwMode="auto">
            <a:xfrm>
              <a:off x="3188" y="3567"/>
              <a:ext cx="54" cy="24"/>
            </a:xfrm>
            <a:prstGeom prst="line">
              <a:avLst/>
            </a:prstGeom>
            <a:noFill/>
            <a:ln w="38100">
              <a:solidFill>
                <a:srgbClr val="3366FF"/>
              </a:solidFill>
              <a:round/>
              <a:headEnd/>
              <a:tailEnd/>
            </a:ln>
            <a:effectLst/>
          </p:spPr>
          <p:txBody>
            <a:bodyPr/>
            <a:lstStyle/>
            <a:p>
              <a:endParaRPr lang="en-US"/>
            </a:p>
          </p:txBody>
        </p:sp>
        <p:sp>
          <p:nvSpPr>
            <p:cNvPr id="180298" name="Line 74"/>
            <p:cNvSpPr>
              <a:spLocks noChangeShapeType="1"/>
            </p:cNvSpPr>
            <p:nvPr/>
          </p:nvSpPr>
          <p:spPr bwMode="auto">
            <a:xfrm>
              <a:off x="3242" y="3591"/>
              <a:ext cx="48" cy="24"/>
            </a:xfrm>
            <a:prstGeom prst="line">
              <a:avLst/>
            </a:prstGeom>
            <a:noFill/>
            <a:ln w="38100">
              <a:solidFill>
                <a:srgbClr val="3366FF"/>
              </a:solidFill>
              <a:round/>
              <a:headEnd/>
              <a:tailEnd/>
            </a:ln>
            <a:effectLst/>
          </p:spPr>
          <p:txBody>
            <a:bodyPr/>
            <a:lstStyle/>
            <a:p>
              <a:endParaRPr lang="en-US"/>
            </a:p>
          </p:txBody>
        </p:sp>
        <p:sp>
          <p:nvSpPr>
            <p:cNvPr id="180299" name="Line 75"/>
            <p:cNvSpPr>
              <a:spLocks noChangeShapeType="1"/>
            </p:cNvSpPr>
            <p:nvPr/>
          </p:nvSpPr>
          <p:spPr bwMode="auto">
            <a:xfrm>
              <a:off x="3290" y="3615"/>
              <a:ext cx="54" cy="18"/>
            </a:xfrm>
            <a:prstGeom prst="line">
              <a:avLst/>
            </a:prstGeom>
            <a:noFill/>
            <a:ln w="38100">
              <a:solidFill>
                <a:srgbClr val="3366FF"/>
              </a:solidFill>
              <a:round/>
              <a:headEnd/>
              <a:tailEnd/>
            </a:ln>
            <a:effectLst/>
          </p:spPr>
          <p:txBody>
            <a:bodyPr/>
            <a:lstStyle/>
            <a:p>
              <a:endParaRPr lang="en-US"/>
            </a:p>
          </p:txBody>
        </p:sp>
        <p:sp>
          <p:nvSpPr>
            <p:cNvPr id="180300" name="Line 76"/>
            <p:cNvSpPr>
              <a:spLocks noChangeShapeType="1"/>
            </p:cNvSpPr>
            <p:nvPr/>
          </p:nvSpPr>
          <p:spPr bwMode="auto">
            <a:xfrm>
              <a:off x="3344" y="3633"/>
              <a:ext cx="54" cy="18"/>
            </a:xfrm>
            <a:prstGeom prst="line">
              <a:avLst/>
            </a:prstGeom>
            <a:noFill/>
            <a:ln w="38100">
              <a:solidFill>
                <a:srgbClr val="3366FF"/>
              </a:solidFill>
              <a:round/>
              <a:headEnd/>
              <a:tailEnd/>
            </a:ln>
            <a:effectLst/>
          </p:spPr>
          <p:txBody>
            <a:bodyPr/>
            <a:lstStyle/>
            <a:p>
              <a:endParaRPr lang="en-US"/>
            </a:p>
          </p:txBody>
        </p:sp>
        <p:sp>
          <p:nvSpPr>
            <p:cNvPr id="180301" name="Line 77"/>
            <p:cNvSpPr>
              <a:spLocks noChangeShapeType="1"/>
            </p:cNvSpPr>
            <p:nvPr/>
          </p:nvSpPr>
          <p:spPr bwMode="auto">
            <a:xfrm>
              <a:off x="3398" y="3651"/>
              <a:ext cx="54" cy="18"/>
            </a:xfrm>
            <a:prstGeom prst="line">
              <a:avLst/>
            </a:prstGeom>
            <a:noFill/>
            <a:ln w="38100">
              <a:solidFill>
                <a:srgbClr val="3366FF"/>
              </a:solidFill>
              <a:round/>
              <a:headEnd/>
              <a:tailEnd/>
            </a:ln>
            <a:effectLst/>
          </p:spPr>
          <p:txBody>
            <a:bodyPr/>
            <a:lstStyle/>
            <a:p>
              <a:endParaRPr lang="en-US"/>
            </a:p>
          </p:txBody>
        </p:sp>
        <p:sp>
          <p:nvSpPr>
            <p:cNvPr id="180302" name="Line 78"/>
            <p:cNvSpPr>
              <a:spLocks noChangeShapeType="1"/>
            </p:cNvSpPr>
            <p:nvPr/>
          </p:nvSpPr>
          <p:spPr bwMode="auto">
            <a:xfrm>
              <a:off x="3452" y="3669"/>
              <a:ext cx="54" cy="18"/>
            </a:xfrm>
            <a:prstGeom prst="line">
              <a:avLst/>
            </a:prstGeom>
            <a:noFill/>
            <a:ln w="38100">
              <a:solidFill>
                <a:srgbClr val="3366FF"/>
              </a:solidFill>
              <a:round/>
              <a:headEnd/>
              <a:tailEnd/>
            </a:ln>
            <a:effectLst/>
          </p:spPr>
          <p:txBody>
            <a:bodyPr/>
            <a:lstStyle/>
            <a:p>
              <a:endParaRPr lang="en-US"/>
            </a:p>
          </p:txBody>
        </p:sp>
        <p:sp>
          <p:nvSpPr>
            <p:cNvPr id="180303" name="Line 79"/>
            <p:cNvSpPr>
              <a:spLocks noChangeShapeType="1"/>
            </p:cNvSpPr>
            <p:nvPr/>
          </p:nvSpPr>
          <p:spPr bwMode="auto">
            <a:xfrm>
              <a:off x="3506" y="3687"/>
              <a:ext cx="54" cy="12"/>
            </a:xfrm>
            <a:prstGeom prst="line">
              <a:avLst/>
            </a:prstGeom>
            <a:noFill/>
            <a:ln w="38100">
              <a:solidFill>
                <a:srgbClr val="3366FF"/>
              </a:solidFill>
              <a:round/>
              <a:headEnd/>
              <a:tailEnd/>
            </a:ln>
            <a:effectLst/>
          </p:spPr>
          <p:txBody>
            <a:bodyPr/>
            <a:lstStyle/>
            <a:p>
              <a:endParaRPr lang="en-US"/>
            </a:p>
          </p:txBody>
        </p:sp>
        <p:sp>
          <p:nvSpPr>
            <p:cNvPr id="180304" name="Line 80"/>
            <p:cNvSpPr>
              <a:spLocks noChangeShapeType="1"/>
            </p:cNvSpPr>
            <p:nvPr/>
          </p:nvSpPr>
          <p:spPr bwMode="auto">
            <a:xfrm>
              <a:off x="3560" y="3699"/>
              <a:ext cx="54" cy="12"/>
            </a:xfrm>
            <a:prstGeom prst="line">
              <a:avLst/>
            </a:prstGeom>
            <a:noFill/>
            <a:ln w="38100">
              <a:solidFill>
                <a:srgbClr val="3366FF"/>
              </a:solidFill>
              <a:round/>
              <a:headEnd/>
              <a:tailEnd/>
            </a:ln>
            <a:effectLst/>
          </p:spPr>
          <p:txBody>
            <a:bodyPr/>
            <a:lstStyle/>
            <a:p>
              <a:endParaRPr lang="en-US"/>
            </a:p>
          </p:txBody>
        </p:sp>
        <p:sp>
          <p:nvSpPr>
            <p:cNvPr id="180305" name="Line 81"/>
            <p:cNvSpPr>
              <a:spLocks noChangeShapeType="1"/>
            </p:cNvSpPr>
            <p:nvPr/>
          </p:nvSpPr>
          <p:spPr bwMode="auto">
            <a:xfrm>
              <a:off x="3614" y="3711"/>
              <a:ext cx="48" cy="12"/>
            </a:xfrm>
            <a:prstGeom prst="line">
              <a:avLst/>
            </a:prstGeom>
            <a:noFill/>
            <a:ln w="38100">
              <a:solidFill>
                <a:srgbClr val="3366FF"/>
              </a:solidFill>
              <a:round/>
              <a:headEnd/>
              <a:tailEnd/>
            </a:ln>
            <a:effectLst/>
          </p:spPr>
          <p:txBody>
            <a:bodyPr/>
            <a:lstStyle/>
            <a:p>
              <a:endParaRPr lang="en-US"/>
            </a:p>
          </p:txBody>
        </p:sp>
        <p:sp>
          <p:nvSpPr>
            <p:cNvPr id="180306" name="Line 82"/>
            <p:cNvSpPr>
              <a:spLocks noChangeShapeType="1"/>
            </p:cNvSpPr>
            <p:nvPr/>
          </p:nvSpPr>
          <p:spPr bwMode="auto">
            <a:xfrm>
              <a:off x="3662" y="3723"/>
              <a:ext cx="54" cy="12"/>
            </a:xfrm>
            <a:prstGeom prst="line">
              <a:avLst/>
            </a:prstGeom>
            <a:noFill/>
            <a:ln w="38100">
              <a:solidFill>
                <a:srgbClr val="3366FF"/>
              </a:solidFill>
              <a:round/>
              <a:headEnd/>
              <a:tailEnd/>
            </a:ln>
            <a:effectLst/>
          </p:spPr>
          <p:txBody>
            <a:bodyPr/>
            <a:lstStyle/>
            <a:p>
              <a:endParaRPr lang="en-US"/>
            </a:p>
          </p:txBody>
        </p:sp>
        <p:sp>
          <p:nvSpPr>
            <p:cNvPr id="180307" name="Line 83"/>
            <p:cNvSpPr>
              <a:spLocks noChangeShapeType="1"/>
            </p:cNvSpPr>
            <p:nvPr/>
          </p:nvSpPr>
          <p:spPr bwMode="auto">
            <a:xfrm>
              <a:off x="3716" y="3735"/>
              <a:ext cx="54" cy="6"/>
            </a:xfrm>
            <a:prstGeom prst="line">
              <a:avLst/>
            </a:prstGeom>
            <a:noFill/>
            <a:ln w="38100">
              <a:solidFill>
                <a:srgbClr val="3366FF"/>
              </a:solidFill>
              <a:round/>
              <a:headEnd/>
              <a:tailEnd/>
            </a:ln>
            <a:effectLst/>
          </p:spPr>
          <p:txBody>
            <a:bodyPr/>
            <a:lstStyle/>
            <a:p>
              <a:endParaRPr lang="en-US"/>
            </a:p>
          </p:txBody>
        </p:sp>
        <p:sp>
          <p:nvSpPr>
            <p:cNvPr id="180308" name="Line 84"/>
            <p:cNvSpPr>
              <a:spLocks noChangeShapeType="1"/>
            </p:cNvSpPr>
            <p:nvPr/>
          </p:nvSpPr>
          <p:spPr bwMode="auto">
            <a:xfrm>
              <a:off x="3770" y="3741"/>
              <a:ext cx="54" cy="12"/>
            </a:xfrm>
            <a:prstGeom prst="line">
              <a:avLst/>
            </a:prstGeom>
            <a:noFill/>
            <a:ln w="38100">
              <a:solidFill>
                <a:srgbClr val="3366FF"/>
              </a:solidFill>
              <a:round/>
              <a:headEnd/>
              <a:tailEnd/>
            </a:ln>
            <a:effectLst/>
          </p:spPr>
          <p:txBody>
            <a:bodyPr/>
            <a:lstStyle/>
            <a:p>
              <a:endParaRPr lang="en-US"/>
            </a:p>
          </p:txBody>
        </p:sp>
        <p:sp>
          <p:nvSpPr>
            <p:cNvPr id="180309" name="Line 85"/>
            <p:cNvSpPr>
              <a:spLocks noChangeShapeType="1"/>
            </p:cNvSpPr>
            <p:nvPr/>
          </p:nvSpPr>
          <p:spPr bwMode="auto">
            <a:xfrm>
              <a:off x="3824" y="3753"/>
              <a:ext cx="54" cy="6"/>
            </a:xfrm>
            <a:prstGeom prst="line">
              <a:avLst/>
            </a:prstGeom>
            <a:noFill/>
            <a:ln w="38100">
              <a:solidFill>
                <a:srgbClr val="3366FF"/>
              </a:solidFill>
              <a:round/>
              <a:headEnd/>
              <a:tailEnd/>
            </a:ln>
            <a:effectLst/>
          </p:spPr>
          <p:txBody>
            <a:bodyPr/>
            <a:lstStyle/>
            <a:p>
              <a:endParaRPr lang="en-US"/>
            </a:p>
          </p:txBody>
        </p:sp>
        <p:sp>
          <p:nvSpPr>
            <p:cNvPr id="180310" name="Line 86"/>
            <p:cNvSpPr>
              <a:spLocks noChangeShapeType="1"/>
            </p:cNvSpPr>
            <p:nvPr/>
          </p:nvSpPr>
          <p:spPr bwMode="auto">
            <a:xfrm>
              <a:off x="3878" y="3759"/>
              <a:ext cx="54" cy="6"/>
            </a:xfrm>
            <a:prstGeom prst="line">
              <a:avLst/>
            </a:prstGeom>
            <a:noFill/>
            <a:ln w="38100">
              <a:solidFill>
                <a:srgbClr val="3366FF"/>
              </a:solidFill>
              <a:round/>
              <a:headEnd/>
              <a:tailEnd/>
            </a:ln>
            <a:effectLst/>
          </p:spPr>
          <p:txBody>
            <a:bodyPr/>
            <a:lstStyle/>
            <a:p>
              <a:endParaRPr lang="en-US"/>
            </a:p>
          </p:txBody>
        </p:sp>
        <p:sp>
          <p:nvSpPr>
            <p:cNvPr id="180311" name="Line 87"/>
            <p:cNvSpPr>
              <a:spLocks noChangeShapeType="1"/>
            </p:cNvSpPr>
            <p:nvPr/>
          </p:nvSpPr>
          <p:spPr bwMode="auto">
            <a:xfrm>
              <a:off x="3932" y="3765"/>
              <a:ext cx="54" cy="6"/>
            </a:xfrm>
            <a:prstGeom prst="line">
              <a:avLst/>
            </a:prstGeom>
            <a:noFill/>
            <a:ln w="38100">
              <a:solidFill>
                <a:srgbClr val="3366FF"/>
              </a:solidFill>
              <a:round/>
              <a:headEnd/>
              <a:tailEnd/>
            </a:ln>
            <a:effectLst/>
          </p:spPr>
          <p:txBody>
            <a:bodyPr/>
            <a:lstStyle/>
            <a:p>
              <a:endParaRPr lang="en-US"/>
            </a:p>
          </p:txBody>
        </p:sp>
        <p:sp>
          <p:nvSpPr>
            <p:cNvPr id="180312" name="Line 88"/>
            <p:cNvSpPr>
              <a:spLocks noChangeShapeType="1"/>
            </p:cNvSpPr>
            <p:nvPr/>
          </p:nvSpPr>
          <p:spPr bwMode="auto">
            <a:xfrm>
              <a:off x="3986" y="3771"/>
              <a:ext cx="48" cy="1"/>
            </a:xfrm>
            <a:prstGeom prst="line">
              <a:avLst/>
            </a:prstGeom>
            <a:noFill/>
            <a:ln w="38100">
              <a:solidFill>
                <a:srgbClr val="3366FF"/>
              </a:solidFill>
              <a:round/>
              <a:headEnd/>
              <a:tailEnd/>
            </a:ln>
            <a:effectLst/>
          </p:spPr>
          <p:txBody>
            <a:bodyPr/>
            <a:lstStyle/>
            <a:p>
              <a:endParaRPr lang="en-US"/>
            </a:p>
          </p:txBody>
        </p:sp>
        <p:sp>
          <p:nvSpPr>
            <p:cNvPr id="180313" name="Line 89"/>
            <p:cNvSpPr>
              <a:spLocks noChangeShapeType="1"/>
            </p:cNvSpPr>
            <p:nvPr/>
          </p:nvSpPr>
          <p:spPr bwMode="auto">
            <a:xfrm>
              <a:off x="4034" y="3771"/>
              <a:ext cx="54" cy="6"/>
            </a:xfrm>
            <a:prstGeom prst="line">
              <a:avLst/>
            </a:prstGeom>
            <a:noFill/>
            <a:ln w="38100">
              <a:solidFill>
                <a:srgbClr val="3366FF"/>
              </a:solidFill>
              <a:round/>
              <a:headEnd/>
              <a:tailEnd/>
            </a:ln>
            <a:effectLst/>
          </p:spPr>
          <p:txBody>
            <a:bodyPr/>
            <a:lstStyle/>
            <a:p>
              <a:endParaRPr lang="en-US"/>
            </a:p>
          </p:txBody>
        </p:sp>
        <p:sp>
          <p:nvSpPr>
            <p:cNvPr id="180314" name="Line 90"/>
            <p:cNvSpPr>
              <a:spLocks noChangeShapeType="1"/>
            </p:cNvSpPr>
            <p:nvPr/>
          </p:nvSpPr>
          <p:spPr bwMode="auto">
            <a:xfrm>
              <a:off x="4088" y="3777"/>
              <a:ext cx="54" cy="6"/>
            </a:xfrm>
            <a:prstGeom prst="line">
              <a:avLst/>
            </a:prstGeom>
            <a:noFill/>
            <a:ln w="38100">
              <a:solidFill>
                <a:srgbClr val="3366FF"/>
              </a:solidFill>
              <a:round/>
              <a:headEnd/>
              <a:tailEnd/>
            </a:ln>
            <a:effectLst/>
          </p:spPr>
          <p:txBody>
            <a:bodyPr/>
            <a:lstStyle/>
            <a:p>
              <a:endParaRPr lang="en-US"/>
            </a:p>
          </p:txBody>
        </p:sp>
        <p:sp>
          <p:nvSpPr>
            <p:cNvPr id="180315" name="Line 91"/>
            <p:cNvSpPr>
              <a:spLocks noChangeShapeType="1"/>
            </p:cNvSpPr>
            <p:nvPr/>
          </p:nvSpPr>
          <p:spPr bwMode="auto">
            <a:xfrm>
              <a:off x="4142" y="3783"/>
              <a:ext cx="54" cy="1"/>
            </a:xfrm>
            <a:prstGeom prst="line">
              <a:avLst/>
            </a:prstGeom>
            <a:noFill/>
            <a:ln w="38100">
              <a:solidFill>
                <a:srgbClr val="3366FF"/>
              </a:solidFill>
              <a:round/>
              <a:headEnd/>
              <a:tailEnd/>
            </a:ln>
            <a:effectLst/>
          </p:spPr>
          <p:txBody>
            <a:bodyPr/>
            <a:lstStyle/>
            <a:p>
              <a:endParaRPr lang="en-US"/>
            </a:p>
          </p:txBody>
        </p:sp>
        <p:sp>
          <p:nvSpPr>
            <p:cNvPr id="180316" name="Line 92"/>
            <p:cNvSpPr>
              <a:spLocks noChangeShapeType="1"/>
            </p:cNvSpPr>
            <p:nvPr/>
          </p:nvSpPr>
          <p:spPr bwMode="auto">
            <a:xfrm>
              <a:off x="4196" y="3783"/>
              <a:ext cx="54" cy="1"/>
            </a:xfrm>
            <a:prstGeom prst="line">
              <a:avLst/>
            </a:prstGeom>
            <a:noFill/>
            <a:ln w="38100">
              <a:solidFill>
                <a:srgbClr val="3366FF"/>
              </a:solidFill>
              <a:round/>
              <a:headEnd/>
              <a:tailEnd/>
            </a:ln>
            <a:effectLst/>
          </p:spPr>
          <p:txBody>
            <a:bodyPr/>
            <a:lstStyle/>
            <a:p>
              <a:endParaRPr lang="en-US"/>
            </a:p>
          </p:txBody>
        </p:sp>
        <p:sp>
          <p:nvSpPr>
            <p:cNvPr id="180317" name="Freeform 93"/>
            <p:cNvSpPr>
              <a:spLocks/>
            </p:cNvSpPr>
            <p:nvPr/>
          </p:nvSpPr>
          <p:spPr bwMode="auto">
            <a:xfrm>
              <a:off x="4250" y="3783"/>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3366FF"/>
              </a:solidFill>
              <a:prstDash val="solid"/>
              <a:round/>
              <a:headEnd/>
              <a:tailEnd/>
            </a:ln>
            <a:effectLst/>
          </p:spPr>
          <p:txBody>
            <a:bodyPr/>
            <a:lstStyle/>
            <a:p>
              <a:endParaRPr lang="en-US"/>
            </a:p>
          </p:txBody>
        </p:sp>
        <p:sp>
          <p:nvSpPr>
            <p:cNvPr id="180318" name="Line 94"/>
            <p:cNvSpPr>
              <a:spLocks noChangeShapeType="1"/>
            </p:cNvSpPr>
            <p:nvPr/>
          </p:nvSpPr>
          <p:spPr bwMode="auto">
            <a:xfrm>
              <a:off x="4304" y="3789"/>
              <a:ext cx="54" cy="1"/>
            </a:xfrm>
            <a:prstGeom prst="line">
              <a:avLst/>
            </a:prstGeom>
            <a:noFill/>
            <a:ln w="38100">
              <a:solidFill>
                <a:srgbClr val="3366FF"/>
              </a:solidFill>
              <a:round/>
              <a:headEnd/>
              <a:tailEnd/>
            </a:ln>
            <a:effectLst/>
          </p:spPr>
          <p:txBody>
            <a:bodyPr/>
            <a:lstStyle/>
            <a:p>
              <a:endParaRPr lang="en-US"/>
            </a:p>
          </p:txBody>
        </p:sp>
        <p:sp>
          <p:nvSpPr>
            <p:cNvPr id="180319" name="Line 95"/>
            <p:cNvSpPr>
              <a:spLocks noChangeShapeType="1"/>
            </p:cNvSpPr>
            <p:nvPr/>
          </p:nvSpPr>
          <p:spPr bwMode="auto">
            <a:xfrm>
              <a:off x="4358" y="3789"/>
              <a:ext cx="48" cy="1"/>
            </a:xfrm>
            <a:prstGeom prst="line">
              <a:avLst/>
            </a:prstGeom>
            <a:noFill/>
            <a:ln w="38100">
              <a:solidFill>
                <a:srgbClr val="3366FF"/>
              </a:solidFill>
              <a:round/>
              <a:headEnd/>
              <a:tailEnd/>
            </a:ln>
            <a:effectLst/>
          </p:spPr>
          <p:txBody>
            <a:bodyPr/>
            <a:lstStyle/>
            <a:p>
              <a:endParaRPr lang="en-US"/>
            </a:p>
          </p:txBody>
        </p:sp>
        <p:sp>
          <p:nvSpPr>
            <p:cNvPr id="180320" name="Freeform 96"/>
            <p:cNvSpPr>
              <a:spLocks/>
            </p:cNvSpPr>
            <p:nvPr/>
          </p:nvSpPr>
          <p:spPr bwMode="auto">
            <a:xfrm>
              <a:off x="4406" y="3789"/>
              <a:ext cx="54" cy="6"/>
            </a:xfrm>
            <a:custGeom>
              <a:avLst/>
              <a:gdLst/>
              <a:ahLst/>
              <a:cxnLst>
                <a:cxn ang="0">
                  <a:pos x="0" y="0"/>
                </a:cxn>
                <a:cxn ang="0">
                  <a:pos x="24" y="0"/>
                </a:cxn>
                <a:cxn ang="0">
                  <a:pos x="54" y="6"/>
                </a:cxn>
              </a:cxnLst>
              <a:rect l="0" t="0" r="r" b="b"/>
              <a:pathLst>
                <a:path w="54" h="6">
                  <a:moveTo>
                    <a:pt x="0" y="0"/>
                  </a:moveTo>
                  <a:lnTo>
                    <a:pt x="24" y="0"/>
                  </a:lnTo>
                  <a:lnTo>
                    <a:pt x="54" y="6"/>
                  </a:lnTo>
                </a:path>
              </a:pathLst>
            </a:custGeom>
            <a:noFill/>
            <a:ln w="38100" cmpd="sng">
              <a:solidFill>
                <a:srgbClr val="3366FF"/>
              </a:solidFill>
              <a:prstDash val="solid"/>
              <a:round/>
              <a:headEnd/>
              <a:tailEnd/>
            </a:ln>
            <a:effectLst/>
          </p:spPr>
          <p:txBody>
            <a:bodyPr/>
            <a:lstStyle/>
            <a:p>
              <a:endParaRPr lang="en-US"/>
            </a:p>
          </p:txBody>
        </p:sp>
        <p:sp>
          <p:nvSpPr>
            <p:cNvPr id="180321" name="Line 97"/>
            <p:cNvSpPr>
              <a:spLocks noChangeShapeType="1"/>
            </p:cNvSpPr>
            <p:nvPr/>
          </p:nvSpPr>
          <p:spPr bwMode="auto">
            <a:xfrm>
              <a:off x="4460" y="3795"/>
              <a:ext cx="54" cy="1"/>
            </a:xfrm>
            <a:prstGeom prst="line">
              <a:avLst/>
            </a:prstGeom>
            <a:noFill/>
            <a:ln w="38100">
              <a:solidFill>
                <a:srgbClr val="3366FF"/>
              </a:solidFill>
              <a:round/>
              <a:headEnd/>
              <a:tailEnd/>
            </a:ln>
            <a:effectLst/>
          </p:spPr>
          <p:txBody>
            <a:bodyPr/>
            <a:lstStyle/>
            <a:p>
              <a:endParaRPr lang="en-US"/>
            </a:p>
          </p:txBody>
        </p:sp>
        <p:sp>
          <p:nvSpPr>
            <p:cNvPr id="180322" name="Line 98"/>
            <p:cNvSpPr>
              <a:spLocks noChangeShapeType="1"/>
            </p:cNvSpPr>
            <p:nvPr/>
          </p:nvSpPr>
          <p:spPr bwMode="auto">
            <a:xfrm>
              <a:off x="4514" y="3795"/>
              <a:ext cx="54" cy="1"/>
            </a:xfrm>
            <a:prstGeom prst="line">
              <a:avLst/>
            </a:prstGeom>
            <a:noFill/>
            <a:ln w="38100">
              <a:solidFill>
                <a:srgbClr val="3366FF"/>
              </a:solidFill>
              <a:round/>
              <a:headEnd/>
              <a:tailEnd/>
            </a:ln>
            <a:effectLst/>
          </p:spPr>
          <p:txBody>
            <a:bodyPr/>
            <a:lstStyle/>
            <a:p>
              <a:endParaRPr lang="en-US"/>
            </a:p>
          </p:txBody>
        </p:sp>
        <p:sp>
          <p:nvSpPr>
            <p:cNvPr id="180323" name="Line 99"/>
            <p:cNvSpPr>
              <a:spLocks noChangeShapeType="1"/>
            </p:cNvSpPr>
            <p:nvPr/>
          </p:nvSpPr>
          <p:spPr bwMode="auto">
            <a:xfrm>
              <a:off x="4568" y="3795"/>
              <a:ext cx="54" cy="1"/>
            </a:xfrm>
            <a:prstGeom prst="line">
              <a:avLst/>
            </a:prstGeom>
            <a:noFill/>
            <a:ln w="38100">
              <a:solidFill>
                <a:srgbClr val="3366FF"/>
              </a:solidFill>
              <a:round/>
              <a:headEnd/>
              <a:tailEnd/>
            </a:ln>
            <a:effectLst/>
          </p:spPr>
          <p:txBody>
            <a:bodyPr/>
            <a:lstStyle/>
            <a:p>
              <a:endParaRPr lang="en-US"/>
            </a:p>
          </p:txBody>
        </p:sp>
        <p:sp>
          <p:nvSpPr>
            <p:cNvPr id="180324" name="Line 100"/>
            <p:cNvSpPr>
              <a:spLocks noChangeShapeType="1"/>
            </p:cNvSpPr>
            <p:nvPr/>
          </p:nvSpPr>
          <p:spPr bwMode="auto">
            <a:xfrm>
              <a:off x="1537" y="2150"/>
              <a:ext cx="54" cy="72"/>
            </a:xfrm>
            <a:prstGeom prst="line">
              <a:avLst/>
            </a:prstGeom>
            <a:noFill/>
            <a:ln w="38100">
              <a:solidFill>
                <a:srgbClr val="33CCCC"/>
              </a:solidFill>
              <a:round/>
              <a:headEnd/>
              <a:tailEnd/>
            </a:ln>
            <a:effectLst/>
          </p:spPr>
          <p:txBody>
            <a:bodyPr/>
            <a:lstStyle/>
            <a:p>
              <a:endParaRPr lang="en-US"/>
            </a:p>
          </p:txBody>
        </p:sp>
        <p:sp>
          <p:nvSpPr>
            <p:cNvPr id="180325" name="Line 101"/>
            <p:cNvSpPr>
              <a:spLocks noChangeShapeType="1"/>
            </p:cNvSpPr>
            <p:nvPr/>
          </p:nvSpPr>
          <p:spPr bwMode="auto">
            <a:xfrm>
              <a:off x="1591" y="2222"/>
              <a:ext cx="54" cy="66"/>
            </a:xfrm>
            <a:prstGeom prst="line">
              <a:avLst/>
            </a:prstGeom>
            <a:noFill/>
            <a:ln w="38100">
              <a:solidFill>
                <a:srgbClr val="33CCCC"/>
              </a:solidFill>
              <a:round/>
              <a:headEnd/>
              <a:tailEnd/>
            </a:ln>
            <a:effectLst/>
          </p:spPr>
          <p:txBody>
            <a:bodyPr/>
            <a:lstStyle/>
            <a:p>
              <a:endParaRPr lang="en-US"/>
            </a:p>
          </p:txBody>
        </p:sp>
        <p:sp>
          <p:nvSpPr>
            <p:cNvPr id="180326" name="Line 102"/>
            <p:cNvSpPr>
              <a:spLocks noChangeShapeType="1"/>
            </p:cNvSpPr>
            <p:nvPr/>
          </p:nvSpPr>
          <p:spPr bwMode="auto">
            <a:xfrm>
              <a:off x="1645" y="2288"/>
              <a:ext cx="54" cy="60"/>
            </a:xfrm>
            <a:prstGeom prst="line">
              <a:avLst/>
            </a:prstGeom>
            <a:noFill/>
            <a:ln w="38100">
              <a:solidFill>
                <a:srgbClr val="33CCCC"/>
              </a:solidFill>
              <a:round/>
              <a:headEnd/>
              <a:tailEnd/>
            </a:ln>
            <a:effectLst/>
          </p:spPr>
          <p:txBody>
            <a:bodyPr/>
            <a:lstStyle/>
            <a:p>
              <a:endParaRPr lang="en-US"/>
            </a:p>
          </p:txBody>
        </p:sp>
        <p:sp>
          <p:nvSpPr>
            <p:cNvPr id="180327" name="Line 103"/>
            <p:cNvSpPr>
              <a:spLocks noChangeShapeType="1"/>
            </p:cNvSpPr>
            <p:nvPr/>
          </p:nvSpPr>
          <p:spPr bwMode="auto">
            <a:xfrm>
              <a:off x="1699" y="2348"/>
              <a:ext cx="54" cy="66"/>
            </a:xfrm>
            <a:prstGeom prst="line">
              <a:avLst/>
            </a:prstGeom>
            <a:noFill/>
            <a:ln w="38100">
              <a:solidFill>
                <a:srgbClr val="33CCCC"/>
              </a:solidFill>
              <a:round/>
              <a:headEnd/>
              <a:tailEnd/>
            </a:ln>
            <a:effectLst/>
          </p:spPr>
          <p:txBody>
            <a:bodyPr/>
            <a:lstStyle/>
            <a:p>
              <a:endParaRPr lang="en-US"/>
            </a:p>
          </p:txBody>
        </p:sp>
        <p:sp>
          <p:nvSpPr>
            <p:cNvPr id="180328" name="Line 104"/>
            <p:cNvSpPr>
              <a:spLocks noChangeShapeType="1"/>
            </p:cNvSpPr>
            <p:nvPr/>
          </p:nvSpPr>
          <p:spPr bwMode="auto">
            <a:xfrm>
              <a:off x="1753" y="2414"/>
              <a:ext cx="54" cy="60"/>
            </a:xfrm>
            <a:prstGeom prst="line">
              <a:avLst/>
            </a:prstGeom>
            <a:noFill/>
            <a:ln w="38100">
              <a:solidFill>
                <a:srgbClr val="33CCCC"/>
              </a:solidFill>
              <a:round/>
              <a:headEnd/>
              <a:tailEnd/>
            </a:ln>
            <a:effectLst/>
          </p:spPr>
          <p:txBody>
            <a:bodyPr/>
            <a:lstStyle/>
            <a:p>
              <a:endParaRPr lang="en-US"/>
            </a:p>
          </p:txBody>
        </p:sp>
        <p:sp>
          <p:nvSpPr>
            <p:cNvPr id="180329" name="Line 105"/>
            <p:cNvSpPr>
              <a:spLocks noChangeShapeType="1"/>
            </p:cNvSpPr>
            <p:nvPr/>
          </p:nvSpPr>
          <p:spPr bwMode="auto">
            <a:xfrm>
              <a:off x="1807" y="2474"/>
              <a:ext cx="48" cy="60"/>
            </a:xfrm>
            <a:prstGeom prst="line">
              <a:avLst/>
            </a:prstGeom>
            <a:noFill/>
            <a:ln w="38100">
              <a:solidFill>
                <a:srgbClr val="33CCCC"/>
              </a:solidFill>
              <a:round/>
              <a:headEnd/>
              <a:tailEnd/>
            </a:ln>
            <a:effectLst/>
          </p:spPr>
          <p:txBody>
            <a:bodyPr/>
            <a:lstStyle/>
            <a:p>
              <a:endParaRPr lang="en-US"/>
            </a:p>
          </p:txBody>
        </p:sp>
        <p:sp>
          <p:nvSpPr>
            <p:cNvPr id="180330" name="Line 106"/>
            <p:cNvSpPr>
              <a:spLocks noChangeShapeType="1"/>
            </p:cNvSpPr>
            <p:nvPr/>
          </p:nvSpPr>
          <p:spPr bwMode="auto">
            <a:xfrm>
              <a:off x="1855" y="2534"/>
              <a:ext cx="54" cy="54"/>
            </a:xfrm>
            <a:prstGeom prst="line">
              <a:avLst/>
            </a:prstGeom>
            <a:noFill/>
            <a:ln w="38100">
              <a:solidFill>
                <a:srgbClr val="33CCCC"/>
              </a:solidFill>
              <a:round/>
              <a:headEnd/>
              <a:tailEnd/>
            </a:ln>
            <a:effectLst/>
          </p:spPr>
          <p:txBody>
            <a:bodyPr/>
            <a:lstStyle/>
            <a:p>
              <a:endParaRPr lang="en-US"/>
            </a:p>
          </p:txBody>
        </p:sp>
        <p:sp>
          <p:nvSpPr>
            <p:cNvPr id="180331" name="Freeform 107"/>
            <p:cNvSpPr>
              <a:spLocks/>
            </p:cNvSpPr>
            <p:nvPr/>
          </p:nvSpPr>
          <p:spPr bwMode="auto">
            <a:xfrm>
              <a:off x="1909" y="2588"/>
              <a:ext cx="54" cy="60"/>
            </a:xfrm>
            <a:custGeom>
              <a:avLst/>
              <a:gdLst/>
              <a:ahLst/>
              <a:cxnLst>
                <a:cxn ang="0">
                  <a:pos x="0" y="0"/>
                </a:cxn>
                <a:cxn ang="0">
                  <a:pos x="24" y="30"/>
                </a:cxn>
                <a:cxn ang="0">
                  <a:pos x="54" y="60"/>
                </a:cxn>
              </a:cxnLst>
              <a:rect l="0" t="0" r="r" b="b"/>
              <a:pathLst>
                <a:path w="54" h="60">
                  <a:moveTo>
                    <a:pt x="0" y="0"/>
                  </a:moveTo>
                  <a:lnTo>
                    <a:pt x="24" y="30"/>
                  </a:lnTo>
                  <a:lnTo>
                    <a:pt x="54" y="60"/>
                  </a:lnTo>
                </a:path>
              </a:pathLst>
            </a:custGeom>
            <a:noFill/>
            <a:ln w="38100" cmpd="sng">
              <a:solidFill>
                <a:srgbClr val="33CCCC"/>
              </a:solidFill>
              <a:prstDash val="solid"/>
              <a:round/>
              <a:headEnd/>
              <a:tailEnd/>
            </a:ln>
            <a:effectLst/>
          </p:spPr>
          <p:txBody>
            <a:bodyPr/>
            <a:lstStyle/>
            <a:p>
              <a:endParaRPr lang="en-US"/>
            </a:p>
          </p:txBody>
        </p:sp>
        <p:sp>
          <p:nvSpPr>
            <p:cNvPr id="180332" name="Line 108"/>
            <p:cNvSpPr>
              <a:spLocks noChangeShapeType="1"/>
            </p:cNvSpPr>
            <p:nvPr/>
          </p:nvSpPr>
          <p:spPr bwMode="auto">
            <a:xfrm>
              <a:off x="1963" y="2648"/>
              <a:ext cx="54" cy="55"/>
            </a:xfrm>
            <a:prstGeom prst="line">
              <a:avLst/>
            </a:prstGeom>
            <a:noFill/>
            <a:ln w="38100">
              <a:solidFill>
                <a:srgbClr val="33CCCC"/>
              </a:solidFill>
              <a:round/>
              <a:headEnd/>
              <a:tailEnd/>
            </a:ln>
            <a:effectLst/>
          </p:spPr>
          <p:txBody>
            <a:bodyPr/>
            <a:lstStyle/>
            <a:p>
              <a:endParaRPr lang="en-US"/>
            </a:p>
          </p:txBody>
        </p:sp>
        <p:sp>
          <p:nvSpPr>
            <p:cNvPr id="180333" name="Line 109"/>
            <p:cNvSpPr>
              <a:spLocks noChangeShapeType="1"/>
            </p:cNvSpPr>
            <p:nvPr/>
          </p:nvSpPr>
          <p:spPr bwMode="auto">
            <a:xfrm>
              <a:off x="2017" y="2703"/>
              <a:ext cx="54" cy="54"/>
            </a:xfrm>
            <a:prstGeom prst="line">
              <a:avLst/>
            </a:prstGeom>
            <a:noFill/>
            <a:ln w="38100">
              <a:solidFill>
                <a:srgbClr val="33CCCC"/>
              </a:solidFill>
              <a:round/>
              <a:headEnd/>
              <a:tailEnd/>
            </a:ln>
            <a:effectLst/>
          </p:spPr>
          <p:txBody>
            <a:bodyPr/>
            <a:lstStyle/>
            <a:p>
              <a:endParaRPr lang="en-US"/>
            </a:p>
          </p:txBody>
        </p:sp>
        <p:sp>
          <p:nvSpPr>
            <p:cNvPr id="180334" name="Line 110"/>
            <p:cNvSpPr>
              <a:spLocks noChangeShapeType="1"/>
            </p:cNvSpPr>
            <p:nvPr/>
          </p:nvSpPr>
          <p:spPr bwMode="auto">
            <a:xfrm>
              <a:off x="2071" y="2757"/>
              <a:ext cx="54" cy="48"/>
            </a:xfrm>
            <a:prstGeom prst="line">
              <a:avLst/>
            </a:prstGeom>
            <a:noFill/>
            <a:ln w="38100">
              <a:solidFill>
                <a:srgbClr val="33CCCC"/>
              </a:solidFill>
              <a:round/>
              <a:headEnd/>
              <a:tailEnd/>
            </a:ln>
            <a:effectLst/>
          </p:spPr>
          <p:txBody>
            <a:bodyPr/>
            <a:lstStyle/>
            <a:p>
              <a:endParaRPr lang="en-US"/>
            </a:p>
          </p:txBody>
        </p:sp>
        <p:sp>
          <p:nvSpPr>
            <p:cNvPr id="180335" name="Freeform 111"/>
            <p:cNvSpPr>
              <a:spLocks/>
            </p:cNvSpPr>
            <p:nvPr/>
          </p:nvSpPr>
          <p:spPr bwMode="auto">
            <a:xfrm>
              <a:off x="2125" y="2805"/>
              <a:ext cx="54" cy="54"/>
            </a:xfrm>
            <a:custGeom>
              <a:avLst/>
              <a:gdLst/>
              <a:ahLst/>
              <a:cxnLst>
                <a:cxn ang="0">
                  <a:pos x="0" y="0"/>
                </a:cxn>
                <a:cxn ang="0">
                  <a:pos x="30" y="24"/>
                </a:cxn>
                <a:cxn ang="0">
                  <a:pos x="54" y="54"/>
                </a:cxn>
              </a:cxnLst>
              <a:rect l="0" t="0" r="r" b="b"/>
              <a:pathLst>
                <a:path w="54" h="54">
                  <a:moveTo>
                    <a:pt x="0" y="0"/>
                  </a:moveTo>
                  <a:lnTo>
                    <a:pt x="30" y="24"/>
                  </a:lnTo>
                  <a:lnTo>
                    <a:pt x="54" y="54"/>
                  </a:lnTo>
                </a:path>
              </a:pathLst>
            </a:custGeom>
            <a:noFill/>
            <a:ln w="38100" cmpd="sng">
              <a:solidFill>
                <a:srgbClr val="33CCCC"/>
              </a:solidFill>
              <a:prstDash val="solid"/>
              <a:round/>
              <a:headEnd/>
              <a:tailEnd/>
            </a:ln>
            <a:effectLst/>
          </p:spPr>
          <p:txBody>
            <a:bodyPr/>
            <a:lstStyle/>
            <a:p>
              <a:endParaRPr lang="en-US"/>
            </a:p>
          </p:txBody>
        </p:sp>
        <p:sp>
          <p:nvSpPr>
            <p:cNvPr id="180336" name="Line 112"/>
            <p:cNvSpPr>
              <a:spLocks noChangeShapeType="1"/>
            </p:cNvSpPr>
            <p:nvPr/>
          </p:nvSpPr>
          <p:spPr bwMode="auto">
            <a:xfrm>
              <a:off x="2179" y="2859"/>
              <a:ext cx="48" cy="48"/>
            </a:xfrm>
            <a:prstGeom prst="line">
              <a:avLst/>
            </a:prstGeom>
            <a:noFill/>
            <a:ln w="38100">
              <a:solidFill>
                <a:srgbClr val="33CCCC"/>
              </a:solidFill>
              <a:round/>
              <a:headEnd/>
              <a:tailEnd/>
            </a:ln>
            <a:effectLst/>
          </p:spPr>
          <p:txBody>
            <a:bodyPr/>
            <a:lstStyle/>
            <a:p>
              <a:endParaRPr lang="en-US"/>
            </a:p>
          </p:txBody>
        </p:sp>
        <p:sp>
          <p:nvSpPr>
            <p:cNvPr id="180337" name="Line 113"/>
            <p:cNvSpPr>
              <a:spLocks noChangeShapeType="1"/>
            </p:cNvSpPr>
            <p:nvPr/>
          </p:nvSpPr>
          <p:spPr bwMode="auto">
            <a:xfrm>
              <a:off x="2227" y="2907"/>
              <a:ext cx="54" cy="48"/>
            </a:xfrm>
            <a:prstGeom prst="line">
              <a:avLst/>
            </a:prstGeom>
            <a:noFill/>
            <a:ln w="38100">
              <a:solidFill>
                <a:srgbClr val="33CCCC"/>
              </a:solidFill>
              <a:round/>
              <a:headEnd/>
              <a:tailEnd/>
            </a:ln>
            <a:effectLst/>
          </p:spPr>
          <p:txBody>
            <a:bodyPr/>
            <a:lstStyle/>
            <a:p>
              <a:endParaRPr lang="en-US"/>
            </a:p>
          </p:txBody>
        </p:sp>
        <p:sp>
          <p:nvSpPr>
            <p:cNvPr id="180338" name="Line 114"/>
            <p:cNvSpPr>
              <a:spLocks noChangeShapeType="1"/>
            </p:cNvSpPr>
            <p:nvPr/>
          </p:nvSpPr>
          <p:spPr bwMode="auto">
            <a:xfrm>
              <a:off x="2281" y="2955"/>
              <a:ext cx="54" cy="48"/>
            </a:xfrm>
            <a:prstGeom prst="line">
              <a:avLst/>
            </a:prstGeom>
            <a:noFill/>
            <a:ln w="38100">
              <a:solidFill>
                <a:srgbClr val="33CCCC"/>
              </a:solidFill>
              <a:round/>
              <a:headEnd/>
              <a:tailEnd/>
            </a:ln>
            <a:effectLst/>
          </p:spPr>
          <p:txBody>
            <a:bodyPr/>
            <a:lstStyle/>
            <a:p>
              <a:endParaRPr lang="en-US"/>
            </a:p>
          </p:txBody>
        </p:sp>
        <p:sp>
          <p:nvSpPr>
            <p:cNvPr id="180339" name="Line 115"/>
            <p:cNvSpPr>
              <a:spLocks noChangeShapeType="1"/>
            </p:cNvSpPr>
            <p:nvPr/>
          </p:nvSpPr>
          <p:spPr bwMode="auto">
            <a:xfrm>
              <a:off x="2335" y="3003"/>
              <a:ext cx="54" cy="48"/>
            </a:xfrm>
            <a:prstGeom prst="line">
              <a:avLst/>
            </a:prstGeom>
            <a:noFill/>
            <a:ln w="38100">
              <a:solidFill>
                <a:srgbClr val="33CCCC"/>
              </a:solidFill>
              <a:round/>
              <a:headEnd/>
              <a:tailEnd/>
            </a:ln>
            <a:effectLst/>
          </p:spPr>
          <p:txBody>
            <a:bodyPr/>
            <a:lstStyle/>
            <a:p>
              <a:endParaRPr lang="en-US"/>
            </a:p>
          </p:txBody>
        </p:sp>
        <p:sp>
          <p:nvSpPr>
            <p:cNvPr id="180340" name="Line 116"/>
            <p:cNvSpPr>
              <a:spLocks noChangeShapeType="1"/>
            </p:cNvSpPr>
            <p:nvPr/>
          </p:nvSpPr>
          <p:spPr bwMode="auto">
            <a:xfrm>
              <a:off x="2389" y="3051"/>
              <a:ext cx="54" cy="48"/>
            </a:xfrm>
            <a:prstGeom prst="line">
              <a:avLst/>
            </a:prstGeom>
            <a:noFill/>
            <a:ln w="38100">
              <a:solidFill>
                <a:srgbClr val="33CCCC"/>
              </a:solidFill>
              <a:round/>
              <a:headEnd/>
              <a:tailEnd/>
            </a:ln>
            <a:effectLst/>
          </p:spPr>
          <p:txBody>
            <a:bodyPr/>
            <a:lstStyle/>
            <a:p>
              <a:endParaRPr lang="en-US"/>
            </a:p>
          </p:txBody>
        </p:sp>
        <p:sp>
          <p:nvSpPr>
            <p:cNvPr id="180341" name="Line 117"/>
            <p:cNvSpPr>
              <a:spLocks noChangeShapeType="1"/>
            </p:cNvSpPr>
            <p:nvPr/>
          </p:nvSpPr>
          <p:spPr bwMode="auto">
            <a:xfrm>
              <a:off x="2443" y="3099"/>
              <a:ext cx="54" cy="42"/>
            </a:xfrm>
            <a:prstGeom prst="line">
              <a:avLst/>
            </a:prstGeom>
            <a:noFill/>
            <a:ln w="38100">
              <a:solidFill>
                <a:srgbClr val="33CCCC"/>
              </a:solidFill>
              <a:round/>
              <a:headEnd/>
              <a:tailEnd/>
            </a:ln>
            <a:effectLst/>
          </p:spPr>
          <p:txBody>
            <a:bodyPr/>
            <a:lstStyle/>
            <a:p>
              <a:endParaRPr lang="en-US"/>
            </a:p>
          </p:txBody>
        </p:sp>
        <p:sp>
          <p:nvSpPr>
            <p:cNvPr id="180342" name="Line 118"/>
            <p:cNvSpPr>
              <a:spLocks noChangeShapeType="1"/>
            </p:cNvSpPr>
            <p:nvPr/>
          </p:nvSpPr>
          <p:spPr bwMode="auto">
            <a:xfrm>
              <a:off x="2497" y="3141"/>
              <a:ext cx="54" cy="48"/>
            </a:xfrm>
            <a:prstGeom prst="line">
              <a:avLst/>
            </a:prstGeom>
            <a:noFill/>
            <a:ln w="38100">
              <a:solidFill>
                <a:srgbClr val="33CCCC"/>
              </a:solidFill>
              <a:round/>
              <a:headEnd/>
              <a:tailEnd/>
            </a:ln>
            <a:effectLst/>
          </p:spPr>
          <p:txBody>
            <a:bodyPr/>
            <a:lstStyle/>
            <a:p>
              <a:endParaRPr lang="en-US"/>
            </a:p>
          </p:txBody>
        </p:sp>
        <p:sp>
          <p:nvSpPr>
            <p:cNvPr id="180343" name="Line 119"/>
            <p:cNvSpPr>
              <a:spLocks noChangeShapeType="1"/>
            </p:cNvSpPr>
            <p:nvPr/>
          </p:nvSpPr>
          <p:spPr bwMode="auto">
            <a:xfrm>
              <a:off x="2551" y="3189"/>
              <a:ext cx="48" cy="42"/>
            </a:xfrm>
            <a:prstGeom prst="line">
              <a:avLst/>
            </a:prstGeom>
            <a:noFill/>
            <a:ln w="38100">
              <a:solidFill>
                <a:srgbClr val="33CCCC"/>
              </a:solidFill>
              <a:round/>
              <a:headEnd/>
              <a:tailEnd/>
            </a:ln>
            <a:effectLst/>
          </p:spPr>
          <p:txBody>
            <a:bodyPr/>
            <a:lstStyle/>
            <a:p>
              <a:endParaRPr lang="en-US"/>
            </a:p>
          </p:txBody>
        </p:sp>
        <p:sp>
          <p:nvSpPr>
            <p:cNvPr id="180344" name="Line 120"/>
            <p:cNvSpPr>
              <a:spLocks noChangeShapeType="1"/>
            </p:cNvSpPr>
            <p:nvPr/>
          </p:nvSpPr>
          <p:spPr bwMode="auto">
            <a:xfrm>
              <a:off x="2599" y="3231"/>
              <a:ext cx="54" cy="42"/>
            </a:xfrm>
            <a:prstGeom prst="line">
              <a:avLst/>
            </a:prstGeom>
            <a:noFill/>
            <a:ln w="38100">
              <a:solidFill>
                <a:srgbClr val="33CCCC"/>
              </a:solidFill>
              <a:round/>
              <a:headEnd/>
              <a:tailEnd/>
            </a:ln>
            <a:effectLst/>
          </p:spPr>
          <p:txBody>
            <a:bodyPr/>
            <a:lstStyle/>
            <a:p>
              <a:endParaRPr lang="en-US"/>
            </a:p>
          </p:txBody>
        </p:sp>
        <p:sp>
          <p:nvSpPr>
            <p:cNvPr id="180345" name="Line 121"/>
            <p:cNvSpPr>
              <a:spLocks noChangeShapeType="1"/>
            </p:cNvSpPr>
            <p:nvPr/>
          </p:nvSpPr>
          <p:spPr bwMode="auto">
            <a:xfrm>
              <a:off x="2653" y="3273"/>
              <a:ext cx="54" cy="42"/>
            </a:xfrm>
            <a:prstGeom prst="line">
              <a:avLst/>
            </a:prstGeom>
            <a:noFill/>
            <a:ln w="38100">
              <a:solidFill>
                <a:srgbClr val="33CCCC"/>
              </a:solidFill>
              <a:round/>
              <a:headEnd/>
              <a:tailEnd/>
            </a:ln>
            <a:effectLst/>
          </p:spPr>
          <p:txBody>
            <a:bodyPr/>
            <a:lstStyle/>
            <a:p>
              <a:endParaRPr lang="en-US"/>
            </a:p>
          </p:txBody>
        </p:sp>
        <p:sp>
          <p:nvSpPr>
            <p:cNvPr id="180346" name="Line 122"/>
            <p:cNvSpPr>
              <a:spLocks noChangeShapeType="1"/>
            </p:cNvSpPr>
            <p:nvPr/>
          </p:nvSpPr>
          <p:spPr bwMode="auto">
            <a:xfrm>
              <a:off x="2707" y="3315"/>
              <a:ext cx="54" cy="42"/>
            </a:xfrm>
            <a:prstGeom prst="line">
              <a:avLst/>
            </a:prstGeom>
            <a:noFill/>
            <a:ln w="38100">
              <a:solidFill>
                <a:srgbClr val="33CCCC"/>
              </a:solidFill>
              <a:round/>
              <a:headEnd/>
              <a:tailEnd/>
            </a:ln>
            <a:effectLst/>
          </p:spPr>
          <p:txBody>
            <a:bodyPr/>
            <a:lstStyle/>
            <a:p>
              <a:endParaRPr lang="en-US"/>
            </a:p>
          </p:txBody>
        </p:sp>
        <p:sp>
          <p:nvSpPr>
            <p:cNvPr id="180347" name="Line 123"/>
            <p:cNvSpPr>
              <a:spLocks noChangeShapeType="1"/>
            </p:cNvSpPr>
            <p:nvPr/>
          </p:nvSpPr>
          <p:spPr bwMode="auto">
            <a:xfrm>
              <a:off x="2761" y="3357"/>
              <a:ext cx="54" cy="42"/>
            </a:xfrm>
            <a:prstGeom prst="line">
              <a:avLst/>
            </a:prstGeom>
            <a:noFill/>
            <a:ln w="38100">
              <a:solidFill>
                <a:srgbClr val="33CCCC"/>
              </a:solidFill>
              <a:round/>
              <a:headEnd/>
              <a:tailEnd/>
            </a:ln>
            <a:effectLst/>
          </p:spPr>
          <p:txBody>
            <a:bodyPr/>
            <a:lstStyle/>
            <a:p>
              <a:endParaRPr lang="en-US"/>
            </a:p>
          </p:txBody>
        </p:sp>
        <p:sp>
          <p:nvSpPr>
            <p:cNvPr id="180348" name="Line 124"/>
            <p:cNvSpPr>
              <a:spLocks noChangeShapeType="1"/>
            </p:cNvSpPr>
            <p:nvPr/>
          </p:nvSpPr>
          <p:spPr bwMode="auto">
            <a:xfrm>
              <a:off x="2815" y="3399"/>
              <a:ext cx="54" cy="36"/>
            </a:xfrm>
            <a:prstGeom prst="line">
              <a:avLst/>
            </a:prstGeom>
            <a:noFill/>
            <a:ln w="38100">
              <a:solidFill>
                <a:srgbClr val="33CCCC"/>
              </a:solidFill>
              <a:round/>
              <a:headEnd/>
              <a:tailEnd/>
            </a:ln>
            <a:effectLst/>
          </p:spPr>
          <p:txBody>
            <a:bodyPr/>
            <a:lstStyle/>
            <a:p>
              <a:endParaRPr lang="en-US"/>
            </a:p>
          </p:txBody>
        </p:sp>
        <p:sp>
          <p:nvSpPr>
            <p:cNvPr id="180349" name="Freeform 125"/>
            <p:cNvSpPr>
              <a:spLocks/>
            </p:cNvSpPr>
            <p:nvPr/>
          </p:nvSpPr>
          <p:spPr bwMode="auto">
            <a:xfrm>
              <a:off x="2869" y="3435"/>
              <a:ext cx="55" cy="42"/>
            </a:xfrm>
            <a:custGeom>
              <a:avLst/>
              <a:gdLst/>
              <a:ahLst/>
              <a:cxnLst>
                <a:cxn ang="0">
                  <a:pos x="0" y="0"/>
                </a:cxn>
                <a:cxn ang="0">
                  <a:pos x="30" y="18"/>
                </a:cxn>
                <a:cxn ang="0">
                  <a:pos x="55" y="42"/>
                </a:cxn>
              </a:cxnLst>
              <a:rect l="0" t="0" r="r" b="b"/>
              <a:pathLst>
                <a:path w="55" h="42">
                  <a:moveTo>
                    <a:pt x="0" y="0"/>
                  </a:moveTo>
                  <a:lnTo>
                    <a:pt x="30" y="18"/>
                  </a:lnTo>
                  <a:lnTo>
                    <a:pt x="55" y="42"/>
                  </a:lnTo>
                </a:path>
              </a:pathLst>
            </a:custGeom>
            <a:noFill/>
            <a:ln w="38100" cmpd="sng">
              <a:solidFill>
                <a:srgbClr val="33CCCC"/>
              </a:solidFill>
              <a:prstDash val="solid"/>
              <a:round/>
              <a:headEnd/>
              <a:tailEnd/>
            </a:ln>
            <a:effectLst/>
          </p:spPr>
          <p:txBody>
            <a:bodyPr/>
            <a:lstStyle/>
            <a:p>
              <a:endParaRPr lang="en-US"/>
            </a:p>
          </p:txBody>
        </p:sp>
        <p:sp>
          <p:nvSpPr>
            <p:cNvPr id="180350" name="Line 126"/>
            <p:cNvSpPr>
              <a:spLocks noChangeShapeType="1"/>
            </p:cNvSpPr>
            <p:nvPr/>
          </p:nvSpPr>
          <p:spPr bwMode="auto">
            <a:xfrm>
              <a:off x="2924" y="3477"/>
              <a:ext cx="48" cy="36"/>
            </a:xfrm>
            <a:prstGeom prst="line">
              <a:avLst/>
            </a:prstGeom>
            <a:noFill/>
            <a:ln w="38100">
              <a:solidFill>
                <a:srgbClr val="33CCCC"/>
              </a:solidFill>
              <a:round/>
              <a:headEnd/>
              <a:tailEnd/>
            </a:ln>
            <a:effectLst/>
          </p:spPr>
          <p:txBody>
            <a:bodyPr/>
            <a:lstStyle/>
            <a:p>
              <a:endParaRPr lang="en-US"/>
            </a:p>
          </p:txBody>
        </p:sp>
        <p:sp>
          <p:nvSpPr>
            <p:cNvPr id="180351" name="Line 127"/>
            <p:cNvSpPr>
              <a:spLocks noChangeShapeType="1"/>
            </p:cNvSpPr>
            <p:nvPr/>
          </p:nvSpPr>
          <p:spPr bwMode="auto">
            <a:xfrm>
              <a:off x="2972" y="3513"/>
              <a:ext cx="54" cy="36"/>
            </a:xfrm>
            <a:prstGeom prst="line">
              <a:avLst/>
            </a:prstGeom>
            <a:noFill/>
            <a:ln w="38100">
              <a:solidFill>
                <a:srgbClr val="33CCCC"/>
              </a:solidFill>
              <a:round/>
              <a:headEnd/>
              <a:tailEnd/>
            </a:ln>
            <a:effectLst/>
          </p:spPr>
          <p:txBody>
            <a:bodyPr/>
            <a:lstStyle/>
            <a:p>
              <a:endParaRPr lang="en-US"/>
            </a:p>
          </p:txBody>
        </p:sp>
        <p:sp>
          <p:nvSpPr>
            <p:cNvPr id="180352" name="Line 128"/>
            <p:cNvSpPr>
              <a:spLocks noChangeShapeType="1"/>
            </p:cNvSpPr>
            <p:nvPr/>
          </p:nvSpPr>
          <p:spPr bwMode="auto">
            <a:xfrm>
              <a:off x="3026" y="3549"/>
              <a:ext cx="54" cy="36"/>
            </a:xfrm>
            <a:prstGeom prst="line">
              <a:avLst/>
            </a:prstGeom>
            <a:noFill/>
            <a:ln w="38100">
              <a:solidFill>
                <a:srgbClr val="33CCCC"/>
              </a:solidFill>
              <a:round/>
              <a:headEnd/>
              <a:tailEnd/>
            </a:ln>
            <a:effectLst/>
          </p:spPr>
          <p:txBody>
            <a:bodyPr/>
            <a:lstStyle/>
            <a:p>
              <a:endParaRPr lang="en-US"/>
            </a:p>
          </p:txBody>
        </p:sp>
        <p:sp>
          <p:nvSpPr>
            <p:cNvPr id="180353" name="Freeform 129"/>
            <p:cNvSpPr>
              <a:spLocks/>
            </p:cNvSpPr>
            <p:nvPr/>
          </p:nvSpPr>
          <p:spPr bwMode="auto">
            <a:xfrm>
              <a:off x="3080" y="3585"/>
              <a:ext cx="54" cy="42"/>
            </a:xfrm>
            <a:custGeom>
              <a:avLst/>
              <a:gdLst/>
              <a:ahLst/>
              <a:cxnLst>
                <a:cxn ang="0">
                  <a:pos x="0" y="0"/>
                </a:cxn>
                <a:cxn ang="0">
                  <a:pos x="24" y="18"/>
                </a:cxn>
                <a:cxn ang="0">
                  <a:pos x="54" y="42"/>
                </a:cxn>
              </a:cxnLst>
              <a:rect l="0" t="0" r="r" b="b"/>
              <a:pathLst>
                <a:path w="54" h="42">
                  <a:moveTo>
                    <a:pt x="0" y="0"/>
                  </a:moveTo>
                  <a:lnTo>
                    <a:pt x="24" y="18"/>
                  </a:lnTo>
                  <a:lnTo>
                    <a:pt x="54" y="42"/>
                  </a:lnTo>
                </a:path>
              </a:pathLst>
            </a:custGeom>
            <a:noFill/>
            <a:ln w="38100" cmpd="sng">
              <a:solidFill>
                <a:srgbClr val="33CCCC"/>
              </a:solidFill>
              <a:prstDash val="solid"/>
              <a:round/>
              <a:headEnd/>
              <a:tailEnd/>
            </a:ln>
            <a:effectLst/>
          </p:spPr>
          <p:txBody>
            <a:bodyPr/>
            <a:lstStyle/>
            <a:p>
              <a:endParaRPr lang="en-US"/>
            </a:p>
          </p:txBody>
        </p:sp>
        <p:sp>
          <p:nvSpPr>
            <p:cNvPr id="180354" name="Line 130"/>
            <p:cNvSpPr>
              <a:spLocks noChangeShapeType="1"/>
            </p:cNvSpPr>
            <p:nvPr/>
          </p:nvSpPr>
          <p:spPr bwMode="auto">
            <a:xfrm>
              <a:off x="3134" y="3627"/>
              <a:ext cx="54" cy="36"/>
            </a:xfrm>
            <a:prstGeom prst="line">
              <a:avLst/>
            </a:prstGeom>
            <a:noFill/>
            <a:ln w="38100">
              <a:solidFill>
                <a:srgbClr val="33CCCC"/>
              </a:solidFill>
              <a:round/>
              <a:headEnd/>
              <a:tailEnd/>
            </a:ln>
            <a:effectLst/>
          </p:spPr>
          <p:txBody>
            <a:bodyPr/>
            <a:lstStyle/>
            <a:p>
              <a:endParaRPr lang="en-US"/>
            </a:p>
          </p:txBody>
        </p:sp>
        <p:sp>
          <p:nvSpPr>
            <p:cNvPr id="180355" name="Line 131"/>
            <p:cNvSpPr>
              <a:spLocks noChangeShapeType="1"/>
            </p:cNvSpPr>
            <p:nvPr/>
          </p:nvSpPr>
          <p:spPr bwMode="auto">
            <a:xfrm>
              <a:off x="3188" y="3663"/>
              <a:ext cx="54" cy="30"/>
            </a:xfrm>
            <a:prstGeom prst="line">
              <a:avLst/>
            </a:prstGeom>
            <a:noFill/>
            <a:ln w="38100">
              <a:solidFill>
                <a:srgbClr val="33CCCC"/>
              </a:solidFill>
              <a:round/>
              <a:headEnd/>
              <a:tailEnd/>
            </a:ln>
            <a:effectLst/>
          </p:spPr>
          <p:txBody>
            <a:bodyPr/>
            <a:lstStyle/>
            <a:p>
              <a:endParaRPr lang="en-US"/>
            </a:p>
          </p:txBody>
        </p:sp>
        <p:sp>
          <p:nvSpPr>
            <p:cNvPr id="180356" name="Line 132"/>
            <p:cNvSpPr>
              <a:spLocks noChangeShapeType="1"/>
            </p:cNvSpPr>
            <p:nvPr/>
          </p:nvSpPr>
          <p:spPr bwMode="auto">
            <a:xfrm>
              <a:off x="3242" y="3693"/>
              <a:ext cx="48" cy="36"/>
            </a:xfrm>
            <a:prstGeom prst="line">
              <a:avLst/>
            </a:prstGeom>
            <a:noFill/>
            <a:ln w="38100">
              <a:solidFill>
                <a:srgbClr val="33CCCC"/>
              </a:solidFill>
              <a:round/>
              <a:headEnd/>
              <a:tailEnd/>
            </a:ln>
            <a:effectLst/>
          </p:spPr>
          <p:txBody>
            <a:bodyPr/>
            <a:lstStyle/>
            <a:p>
              <a:endParaRPr lang="en-US"/>
            </a:p>
          </p:txBody>
        </p:sp>
        <p:sp>
          <p:nvSpPr>
            <p:cNvPr id="180357" name="Line 133"/>
            <p:cNvSpPr>
              <a:spLocks noChangeShapeType="1"/>
            </p:cNvSpPr>
            <p:nvPr/>
          </p:nvSpPr>
          <p:spPr bwMode="auto">
            <a:xfrm>
              <a:off x="3290" y="3729"/>
              <a:ext cx="54" cy="36"/>
            </a:xfrm>
            <a:prstGeom prst="line">
              <a:avLst/>
            </a:prstGeom>
            <a:noFill/>
            <a:ln w="38100">
              <a:solidFill>
                <a:srgbClr val="33CCCC"/>
              </a:solidFill>
              <a:round/>
              <a:headEnd/>
              <a:tailEnd/>
            </a:ln>
            <a:effectLst/>
          </p:spPr>
          <p:txBody>
            <a:bodyPr/>
            <a:lstStyle/>
            <a:p>
              <a:endParaRPr lang="en-US"/>
            </a:p>
          </p:txBody>
        </p:sp>
        <p:sp>
          <p:nvSpPr>
            <p:cNvPr id="180358" name="Line 134"/>
            <p:cNvSpPr>
              <a:spLocks noChangeShapeType="1"/>
            </p:cNvSpPr>
            <p:nvPr/>
          </p:nvSpPr>
          <p:spPr bwMode="auto">
            <a:xfrm>
              <a:off x="3344" y="3765"/>
              <a:ext cx="54" cy="36"/>
            </a:xfrm>
            <a:prstGeom prst="line">
              <a:avLst/>
            </a:prstGeom>
            <a:noFill/>
            <a:ln w="38100">
              <a:solidFill>
                <a:srgbClr val="33CCCC"/>
              </a:solidFill>
              <a:round/>
              <a:headEnd/>
              <a:tailEnd/>
            </a:ln>
            <a:effectLst/>
          </p:spPr>
          <p:txBody>
            <a:bodyPr/>
            <a:lstStyle/>
            <a:p>
              <a:endParaRPr lang="en-US"/>
            </a:p>
          </p:txBody>
        </p:sp>
        <p:sp>
          <p:nvSpPr>
            <p:cNvPr id="180359" name="Line 135"/>
            <p:cNvSpPr>
              <a:spLocks noChangeShapeType="1"/>
            </p:cNvSpPr>
            <p:nvPr/>
          </p:nvSpPr>
          <p:spPr bwMode="auto">
            <a:xfrm>
              <a:off x="3398" y="3801"/>
              <a:ext cx="54" cy="30"/>
            </a:xfrm>
            <a:prstGeom prst="line">
              <a:avLst/>
            </a:prstGeom>
            <a:noFill/>
            <a:ln w="38100">
              <a:solidFill>
                <a:srgbClr val="33CCCC"/>
              </a:solidFill>
              <a:round/>
              <a:headEnd/>
              <a:tailEnd/>
            </a:ln>
            <a:effectLst/>
          </p:spPr>
          <p:txBody>
            <a:bodyPr/>
            <a:lstStyle/>
            <a:p>
              <a:endParaRPr lang="en-US"/>
            </a:p>
          </p:txBody>
        </p:sp>
        <p:sp>
          <p:nvSpPr>
            <p:cNvPr id="180360" name="Freeform 136"/>
            <p:cNvSpPr>
              <a:spLocks/>
            </p:cNvSpPr>
            <p:nvPr/>
          </p:nvSpPr>
          <p:spPr bwMode="auto">
            <a:xfrm>
              <a:off x="3452" y="3831"/>
              <a:ext cx="54" cy="36"/>
            </a:xfrm>
            <a:custGeom>
              <a:avLst/>
              <a:gdLst/>
              <a:ahLst/>
              <a:cxnLst>
                <a:cxn ang="0">
                  <a:pos x="0" y="0"/>
                </a:cxn>
                <a:cxn ang="0">
                  <a:pos x="24" y="18"/>
                </a:cxn>
                <a:cxn ang="0">
                  <a:pos x="54" y="36"/>
                </a:cxn>
              </a:cxnLst>
              <a:rect l="0" t="0" r="r" b="b"/>
              <a:pathLst>
                <a:path w="54" h="36">
                  <a:moveTo>
                    <a:pt x="0" y="0"/>
                  </a:moveTo>
                  <a:lnTo>
                    <a:pt x="24" y="18"/>
                  </a:lnTo>
                  <a:lnTo>
                    <a:pt x="54" y="36"/>
                  </a:lnTo>
                </a:path>
              </a:pathLst>
            </a:custGeom>
            <a:noFill/>
            <a:ln w="38100" cmpd="sng">
              <a:solidFill>
                <a:srgbClr val="33CCCC"/>
              </a:solidFill>
              <a:prstDash val="solid"/>
              <a:round/>
              <a:headEnd/>
              <a:tailEnd/>
            </a:ln>
            <a:effectLst/>
          </p:spPr>
          <p:txBody>
            <a:bodyPr/>
            <a:lstStyle/>
            <a:p>
              <a:endParaRPr lang="en-US"/>
            </a:p>
          </p:txBody>
        </p:sp>
        <p:sp>
          <p:nvSpPr>
            <p:cNvPr id="180361" name="Line 137"/>
            <p:cNvSpPr>
              <a:spLocks noChangeShapeType="1"/>
            </p:cNvSpPr>
            <p:nvPr/>
          </p:nvSpPr>
          <p:spPr bwMode="auto">
            <a:xfrm>
              <a:off x="3506" y="3867"/>
              <a:ext cx="54" cy="30"/>
            </a:xfrm>
            <a:prstGeom prst="line">
              <a:avLst/>
            </a:prstGeom>
            <a:noFill/>
            <a:ln w="38100">
              <a:solidFill>
                <a:srgbClr val="33CCCC"/>
              </a:solidFill>
              <a:round/>
              <a:headEnd/>
              <a:tailEnd/>
            </a:ln>
            <a:effectLst/>
          </p:spPr>
          <p:txBody>
            <a:bodyPr/>
            <a:lstStyle/>
            <a:p>
              <a:endParaRPr lang="en-US"/>
            </a:p>
          </p:txBody>
        </p:sp>
      </p:grpSp>
      <p:graphicFrame>
        <p:nvGraphicFramePr>
          <p:cNvPr id="284673" name="Object 1"/>
          <p:cNvGraphicFramePr>
            <a:graphicFrameLocks noChangeAspect="1"/>
          </p:cNvGraphicFramePr>
          <p:nvPr/>
        </p:nvGraphicFramePr>
        <p:xfrm>
          <a:off x="8235950" y="3394075"/>
          <a:ext cx="303213" cy="825500"/>
        </p:xfrm>
        <a:graphic>
          <a:graphicData uri="http://schemas.openxmlformats.org/presentationml/2006/ole">
            <p:oleObj spid="_x0000_s284673" name="Equation" r:id="rId5" imgW="304560" imgH="825480" progId="Equation.DSMT4">
              <p:embed/>
            </p:oleObj>
          </a:graphicData>
        </a:graphic>
      </p:graphicFrame>
      <p:sp>
        <p:nvSpPr>
          <p:cNvPr id="180364" name="Text Box 140"/>
          <p:cNvSpPr txBox="1">
            <a:spLocks noChangeArrowheads="1"/>
          </p:cNvSpPr>
          <p:nvPr/>
        </p:nvSpPr>
        <p:spPr bwMode="auto">
          <a:xfrm>
            <a:off x="1938338" y="796925"/>
            <a:ext cx="5360987" cy="701675"/>
          </a:xfrm>
          <a:prstGeom prst="rect">
            <a:avLst/>
          </a:prstGeom>
          <a:solidFill>
            <a:schemeClr val="bg1"/>
          </a:solidFill>
          <a:ln w="12700">
            <a:noFill/>
            <a:miter lim="800000"/>
            <a:headEnd type="none" w="lg" len="med"/>
            <a:tailEnd type="none" w="lg" len="med"/>
          </a:ln>
          <a:effectLst/>
        </p:spPr>
        <p:txBody>
          <a:bodyPr wrap="none" anchor="ctr">
            <a:spAutoFit/>
          </a:bodyPr>
          <a:lstStyle/>
          <a:p>
            <a:pPr algn="ctr"/>
            <a:r>
              <a:rPr lang="en-US" sz="4000">
                <a:solidFill>
                  <a:schemeClr val="folHlink"/>
                </a:solidFill>
              </a:rPr>
              <a:t>Each curve one geometry</a:t>
            </a:r>
          </a:p>
        </p:txBody>
      </p:sp>
      <p:sp>
        <p:nvSpPr>
          <p:cNvPr id="180365" name="Text Box 141"/>
          <p:cNvSpPr txBox="1">
            <a:spLocks noChangeArrowheads="1"/>
          </p:cNvSpPr>
          <p:nvPr/>
        </p:nvSpPr>
        <p:spPr bwMode="auto">
          <a:xfrm>
            <a:off x="617538" y="796925"/>
            <a:ext cx="8002587" cy="701675"/>
          </a:xfrm>
          <a:prstGeom prst="rect">
            <a:avLst/>
          </a:prstGeom>
          <a:solidFill>
            <a:schemeClr val="bg1"/>
          </a:solidFill>
          <a:ln w="12700">
            <a:noFill/>
            <a:miter lim="800000"/>
            <a:headEnd type="none" w="lg" len="med"/>
            <a:tailEnd type="none" w="lg" len="med"/>
          </a:ln>
          <a:effectLst/>
        </p:spPr>
        <p:txBody>
          <a:bodyPr wrap="none" anchor="ctr">
            <a:spAutoFit/>
          </a:bodyPr>
          <a:lstStyle/>
          <a:p>
            <a:pPr algn="ctr"/>
            <a:r>
              <a:rPr lang="en-US" sz="4000">
                <a:solidFill>
                  <a:schemeClr val="folHlink"/>
                </a:solidFill>
              </a:rPr>
              <a:t>Capillary tube or 24 ft diameter tunnel</a:t>
            </a:r>
          </a:p>
        </p:txBody>
      </p:sp>
      <p:sp>
        <p:nvSpPr>
          <p:cNvPr id="180366" name="Text Box 142"/>
          <p:cNvSpPr txBox="1">
            <a:spLocks noChangeArrowheads="1"/>
          </p:cNvSpPr>
          <p:nvPr/>
        </p:nvSpPr>
        <p:spPr bwMode="auto">
          <a:xfrm>
            <a:off x="2227263" y="796925"/>
            <a:ext cx="4784725" cy="701675"/>
          </a:xfrm>
          <a:prstGeom prst="rect">
            <a:avLst/>
          </a:prstGeom>
          <a:solidFill>
            <a:schemeClr val="bg1"/>
          </a:solidFill>
          <a:ln w="12700">
            <a:noFill/>
            <a:miter lim="800000"/>
            <a:headEnd type="none" w="lg" len="med"/>
            <a:tailEnd type="none" w="lg" len="med"/>
          </a:ln>
          <a:effectLst/>
        </p:spPr>
        <p:txBody>
          <a:bodyPr wrap="none" anchor="ctr">
            <a:spAutoFit/>
          </a:bodyPr>
          <a:lstStyle/>
          <a:p>
            <a:pPr algn="ctr"/>
            <a:r>
              <a:rPr lang="en-US" sz="4000">
                <a:solidFill>
                  <a:schemeClr val="folHlink"/>
                </a:solidFill>
              </a:rPr>
              <a:t>Where is temperature?</a:t>
            </a:r>
          </a:p>
        </p:txBody>
      </p:sp>
      <p:sp>
        <p:nvSpPr>
          <p:cNvPr id="180367" name="Text Box 143"/>
          <p:cNvSpPr txBox="1">
            <a:spLocks noChangeArrowheads="1"/>
          </p:cNvSpPr>
          <p:nvPr/>
        </p:nvSpPr>
        <p:spPr bwMode="auto">
          <a:xfrm>
            <a:off x="2065338" y="796925"/>
            <a:ext cx="5108575" cy="701675"/>
          </a:xfrm>
          <a:prstGeom prst="rect">
            <a:avLst/>
          </a:prstGeom>
          <a:solidFill>
            <a:schemeClr val="bg1"/>
          </a:solidFill>
          <a:ln w="12700">
            <a:noFill/>
            <a:miter lim="800000"/>
            <a:headEnd type="none" w="lg" len="med"/>
            <a:tailEnd type="none" w="lg" len="med"/>
          </a:ln>
          <a:effectLst/>
        </p:spPr>
        <p:txBody>
          <a:bodyPr wrap="none" anchor="ctr">
            <a:spAutoFit/>
          </a:bodyPr>
          <a:lstStyle/>
          <a:p>
            <a:pPr algn="ctr"/>
            <a:r>
              <a:rPr lang="en-US" sz="4000">
                <a:solidFill>
                  <a:schemeClr val="folHlink"/>
                </a:solidFill>
              </a:rPr>
              <a:t>Compare with real data!</a:t>
            </a:r>
          </a:p>
        </p:txBody>
      </p:sp>
      <p:sp>
        <p:nvSpPr>
          <p:cNvPr id="180368" name="Text Box 144"/>
          <p:cNvSpPr txBox="1">
            <a:spLocks noChangeArrowheads="1"/>
          </p:cNvSpPr>
          <p:nvPr/>
        </p:nvSpPr>
        <p:spPr bwMode="auto">
          <a:xfrm>
            <a:off x="1627188" y="796925"/>
            <a:ext cx="5983287" cy="701675"/>
          </a:xfrm>
          <a:prstGeom prst="rect">
            <a:avLst/>
          </a:prstGeom>
          <a:solidFill>
            <a:schemeClr val="bg1"/>
          </a:solidFill>
          <a:ln w="12700">
            <a:noFill/>
            <a:miter lim="800000"/>
            <a:headEnd type="none" w="lg" len="med"/>
            <a:tailEnd type="none" w="lg" len="med"/>
          </a:ln>
          <a:effectLst/>
        </p:spPr>
        <p:txBody>
          <a:bodyPr wrap="none" anchor="ctr">
            <a:spAutoFit/>
          </a:bodyPr>
          <a:lstStyle/>
          <a:p>
            <a:pPr algn="ctr"/>
            <a:r>
              <a:rPr lang="en-US" sz="4000">
                <a:solidFill>
                  <a:schemeClr val="folHlink"/>
                </a:solidFill>
              </a:rPr>
              <a:t>Where is “critical velocity”?</a:t>
            </a:r>
          </a:p>
        </p:txBody>
      </p:sp>
      <p:sp>
        <p:nvSpPr>
          <p:cNvPr id="180369" name="Text Box 145"/>
          <p:cNvSpPr txBox="1">
            <a:spLocks noChangeArrowheads="1"/>
          </p:cNvSpPr>
          <p:nvPr/>
        </p:nvSpPr>
        <p:spPr bwMode="auto">
          <a:xfrm>
            <a:off x="1260475" y="796925"/>
            <a:ext cx="6718300" cy="701675"/>
          </a:xfrm>
          <a:prstGeom prst="rect">
            <a:avLst/>
          </a:prstGeom>
          <a:solidFill>
            <a:schemeClr val="bg1"/>
          </a:solidFill>
          <a:ln w="12700">
            <a:noFill/>
            <a:miter lim="800000"/>
            <a:headEnd type="none" w="lg" len="med"/>
            <a:tailEnd type="none" w="lg" len="med"/>
          </a:ln>
          <a:effectLst/>
        </p:spPr>
        <p:txBody>
          <a:bodyPr wrap="none" anchor="ctr">
            <a:spAutoFit/>
          </a:bodyPr>
          <a:lstStyle/>
          <a:p>
            <a:pPr algn="ctr"/>
            <a:r>
              <a:rPr lang="en-US" sz="4000">
                <a:solidFill>
                  <a:schemeClr val="folHlink"/>
                </a:solidFill>
              </a:rPr>
              <a:t>Where do you specify the fluid?</a:t>
            </a:r>
          </a:p>
        </p:txBody>
      </p:sp>
      <p:sp>
        <p:nvSpPr>
          <p:cNvPr id="180371" name="Text Box 147"/>
          <p:cNvSpPr txBox="1">
            <a:spLocks noChangeArrowheads="1"/>
          </p:cNvSpPr>
          <p:nvPr/>
        </p:nvSpPr>
        <p:spPr bwMode="auto">
          <a:xfrm>
            <a:off x="328613" y="822325"/>
            <a:ext cx="8582025" cy="701675"/>
          </a:xfrm>
          <a:prstGeom prst="rect">
            <a:avLst/>
          </a:prstGeom>
          <a:solidFill>
            <a:schemeClr val="bg1"/>
          </a:solidFill>
          <a:ln w="12700">
            <a:noFill/>
            <a:miter lim="800000"/>
            <a:headEnd type="none" w="lg" len="med"/>
            <a:tailEnd type="none" w="lg" len="med"/>
          </a:ln>
          <a:effectLst/>
        </p:spPr>
        <p:txBody>
          <a:bodyPr wrap="none" anchor="ctr">
            <a:spAutoFit/>
          </a:bodyPr>
          <a:lstStyle/>
          <a:p>
            <a:pPr algn="ctr"/>
            <a:r>
              <a:rPr lang="en-US" sz="4000">
                <a:solidFill>
                  <a:schemeClr val="folHlink"/>
                </a:solidFill>
              </a:rPr>
              <a:t>At high Reynolds number curves are flat.</a:t>
            </a:r>
          </a:p>
        </p:txBody>
      </p:sp>
      <p:sp>
        <p:nvSpPr>
          <p:cNvPr id="180370" name="Rectangle 146"/>
          <p:cNvSpPr>
            <a:spLocks noChangeArrowheads="1"/>
          </p:cNvSpPr>
          <p:nvPr/>
        </p:nvSpPr>
        <p:spPr bwMode="auto">
          <a:xfrm>
            <a:off x="203200" y="812800"/>
            <a:ext cx="8712200" cy="711200"/>
          </a:xfrm>
          <a:prstGeom prst="rect">
            <a:avLst/>
          </a:prstGeom>
          <a:solidFill>
            <a:schemeClr val="bg1"/>
          </a:solidFill>
          <a:ln w="12700">
            <a:noFill/>
            <a:miter lim="800000"/>
            <a:headEnd type="none" w="lg" len="med"/>
            <a:tailEnd type="none" w="lg" len="med"/>
          </a:ln>
          <a:effectLst/>
        </p:spPr>
        <p:txBody>
          <a:bodyPr wrap="none" anchor="ctr">
            <a:spAutoFit/>
          </a:bodyPr>
          <a:lstStyle/>
          <a:p>
            <a:endParaRPr lang="en-US"/>
          </a:p>
        </p:txBody>
      </p:sp>
      <p:sp>
        <p:nvSpPr>
          <p:cNvPr id="98306" name="Rectangle 2"/>
          <p:cNvSpPr>
            <a:spLocks noGrp="1" noChangeArrowheads="1"/>
          </p:cNvSpPr>
          <p:nvPr>
            <p:ph type="title"/>
          </p:nvPr>
        </p:nvSpPr>
        <p:spPr>
          <a:xfrm>
            <a:off x="368300" y="190500"/>
            <a:ext cx="8420100" cy="749300"/>
          </a:xfrm>
          <a:effectLst/>
        </p:spPr>
        <p:txBody>
          <a:bodyPr/>
          <a:lstStyle/>
          <a:p>
            <a:r>
              <a:rPr lang="en-US"/>
              <a:t>Frictional Losses in Straight Pipes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8467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8467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80364"/>
                                        </p:tgtEl>
                                        <p:attrNameLst>
                                          <p:attrName>style.visibility</p:attrName>
                                        </p:attrNameLst>
                                      </p:cBhvr>
                                      <p:to>
                                        <p:strVal val="visible"/>
                                      </p:to>
                                    </p:set>
                                  </p:childTnLst>
                                  <p:subTnLst>
                                    <p:set>
                                      <p:cBhvr override="childStyle">
                                        <p:cTn dur="1" fill="hold" display="0" masterRel="nextClick" afterEffect="1"/>
                                        <p:tgtEl>
                                          <p:spTgt spid="180364"/>
                                        </p:tgtEl>
                                        <p:attrNameLst>
                                          <p:attrName>style.visibility</p:attrName>
                                        </p:attrNameLst>
                                      </p:cBhvr>
                                      <p:to>
                                        <p:strVal val="hidden"/>
                                      </p:to>
                                    </p:set>
                                  </p:sub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80365"/>
                                        </p:tgtEl>
                                        <p:attrNameLst>
                                          <p:attrName>style.visibility</p:attrName>
                                        </p:attrNameLst>
                                      </p:cBhvr>
                                      <p:to>
                                        <p:strVal val="visible"/>
                                      </p:to>
                                    </p:set>
                                  </p:childTnLst>
                                  <p:subTnLst>
                                    <p:set>
                                      <p:cBhvr override="childStyle">
                                        <p:cTn dur="1" fill="hold" display="0" masterRel="nextClick" afterEffect="1"/>
                                        <p:tgtEl>
                                          <p:spTgt spid="180365"/>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80366"/>
                                        </p:tgtEl>
                                        <p:attrNameLst>
                                          <p:attrName>style.visibility</p:attrName>
                                        </p:attrNameLst>
                                      </p:cBhvr>
                                      <p:to>
                                        <p:strVal val="visible"/>
                                      </p:to>
                                    </p:set>
                                  </p:childTnLst>
                                  <p:subTnLst>
                                    <p:set>
                                      <p:cBhvr override="childStyle">
                                        <p:cTn dur="1" fill="hold" display="0" masterRel="nextClick" afterEffect="1"/>
                                        <p:tgtEl>
                                          <p:spTgt spid="180366"/>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80367"/>
                                        </p:tgtEl>
                                        <p:attrNameLst>
                                          <p:attrName>style.visibility</p:attrName>
                                        </p:attrNameLst>
                                      </p:cBhvr>
                                      <p:to>
                                        <p:strVal val="visible"/>
                                      </p:to>
                                    </p:set>
                                  </p:childTnLst>
                                  <p:subTnLst>
                                    <p:set>
                                      <p:cBhvr override="childStyle">
                                        <p:cTn dur="1" fill="hold" display="0" masterRel="nextClick" afterEffect="1"/>
                                        <p:tgtEl>
                                          <p:spTgt spid="180367"/>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180368"/>
                                        </p:tgtEl>
                                        <p:attrNameLst>
                                          <p:attrName>style.visibility</p:attrName>
                                        </p:attrNameLst>
                                      </p:cBhvr>
                                      <p:to>
                                        <p:strVal val="visible"/>
                                      </p:to>
                                    </p:set>
                                  </p:childTnLst>
                                  <p:subTnLst>
                                    <p:set>
                                      <p:cBhvr override="childStyle">
                                        <p:cTn dur="1" fill="hold" display="0" masterRel="nextClick" afterEffect="1"/>
                                        <p:tgtEl>
                                          <p:spTgt spid="180368"/>
                                        </p:tgtEl>
                                        <p:attrNameLst>
                                          <p:attrName>style.visibility</p:attrName>
                                        </p:attrNameLst>
                                      </p:cBhvr>
                                      <p:to>
                                        <p:strVal val="hidden"/>
                                      </p:to>
                                    </p:set>
                                  </p:sub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180369"/>
                                        </p:tgtEl>
                                        <p:attrNameLst>
                                          <p:attrName>style.visibility</p:attrName>
                                        </p:attrNameLst>
                                      </p:cBhvr>
                                      <p:to>
                                        <p:strVal val="visible"/>
                                      </p:to>
                                    </p:set>
                                  </p:childTnLst>
                                  <p:subTnLst>
                                    <p:set>
                                      <p:cBhvr override="childStyle">
                                        <p:cTn dur="1" fill="hold" display="0" masterRel="nextClick" afterEffect="1"/>
                                        <p:tgtEl>
                                          <p:spTgt spid="180369"/>
                                        </p:tgtEl>
                                        <p:attrNameLst>
                                          <p:attrName>style.visibility</p:attrName>
                                        </p:attrNameLst>
                                      </p:cBhvr>
                                      <p:to>
                                        <p:strVal val="hidden"/>
                                      </p:to>
                                    </p:set>
                                  </p:sub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499"/>
                                          </p:stCondLst>
                                        </p:cTn>
                                        <p:tgtEl>
                                          <p:spTgt spid="180371"/>
                                        </p:tgtEl>
                                        <p:attrNameLst>
                                          <p:attrName>style.visibility</p:attrName>
                                        </p:attrNameLst>
                                      </p:cBhvr>
                                      <p:to>
                                        <p:strVal val="visible"/>
                                      </p:to>
                                    </p:set>
                                  </p:childTnLst>
                                  <p:subTnLst>
                                    <p:set>
                                      <p:cBhvr override="childStyle">
                                        <p:cTn dur="1" fill="hold" display="0" masterRel="nextClick" afterEffect="1"/>
                                        <p:tgtEl>
                                          <p:spTgt spid="180371"/>
                                        </p:tgtEl>
                                        <p:attrNameLst>
                                          <p:attrName>style.visibility</p:attrName>
                                        </p:attrNameLst>
                                      </p:cBhvr>
                                      <p:to>
                                        <p:strVal val="hidden"/>
                                      </p:to>
                                    </p:set>
                                  </p:sub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499"/>
                                          </p:stCondLst>
                                        </p:cTn>
                                        <p:tgtEl>
                                          <p:spTgt spid="1803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0364" grpId="0" animBg="1" autoUpdateAnimBg="0"/>
      <p:bldP spid="180365" grpId="0" animBg="1" autoUpdateAnimBg="0"/>
      <p:bldP spid="180366" grpId="0" animBg="1" autoUpdateAnimBg="0"/>
      <p:bldP spid="180367" grpId="0" animBg="1" autoUpdateAnimBg="0"/>
      <p:bldP spid="180368" grpId="0" animBg="1" autoUpdateAnimBg="0"/>
      <p:bldP spid="180369" grpId="0" animBg="1" autoUpdateAnimBg="0"/>
      <p:bldP spid="180371" grpId="0" animBg="1" autoUpdateAnimBg="0"/>
      <p:bldP spid="180370"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962" name="Rectangle 2"/>
          <p:cNvSpPr>
            <a:spLocks noGrp="1" noChangeArrowheads="1"/>
          </p:cNvSpPr>
          <p:nvPr>
            <p:ph type="title"/>
          </p:nvPr>
        </p:nvSpPr>
        <p:spPr>
          <a:effectLst/>
        </p:spPr>
        <p:txBody>
          <a:bodyPr/>
          <a:lstStyle/>
          <a:p>
            <a:r>
              <a:rPr lang="en-US"/>
              <a:t>What did we gain by using Dimensional Analysis?</a:t>
            </a:r>
          </a:p>
        </p:txBody>
      </p:sp>
      <p:sp>
        <p:nvSpPr>
          <p:cNvPr id="168963" name="Rectangle 3"/>
          <p:cNvSpPr>
            <a:spLocks noGrp="1" noChangeArrowheads="1"/>
          </p:cNvSpPr>
          <p:nvPr>
            <p:ph type="body" idx="1"/>
          </p:nvPr>
        </p:nvSpPr>
        <p:spPr/>
        <p:txBody>
          <a:bodyPr/>
          <a:lstStyle/>
          <a:p>
            <a:pPr>
              <a:lnSpc>
                <a:spcPct val="90000"/>
              </a:lnSpc>
            </a:pPr>
            <a:r>
              <a:rPr lang="en-US"/>
              <a:t>Any consistent set of units will work</a:t>
            </a:r>
          </a:p>
          <a:p>
            <a:pPr>
              <a:lnSpc>
                <a:spcPct val="90000"/>
              </a:lnSpc>
            </a:pPr>
            <a:r>
              <a:rPr lang="en-US"/>
              <a:t>We don’t have to conduct an experiment on every single size and type of pipe at every velocity</a:t>
            </a:r>
          </a:p>
          <a:p>
            <a:pPr>
              <a:lnSpc>
                <a:spcPct val="90000"/>
              </a:lnSpc>
            </a:pPr>
            <a:r>
              <a:rPr lang="en-US"/>
              <a:t>Our results will even work for different fluids</a:t>
            </a:r>
          </a:p>
          <a:p>
            <a:pPr>
              <a:lnSpc>
                <a:spcPct val="90000"/>
              </a:lnSpc>
            </a:pPr>
            <a:r>
              <a:rPr lang="en-US"/>
              <a:t>Our results are universally applicable</a:t>
            </a:r>
          </a:p>
          <a:p>
            <a:pPr>
              <a:lnSpc>
                <a:spcPct val="90000"/>
              </a:lnSpc>
            </a:pPr>
            <a:r>
              <a:rPr lang="en-US"/>
              <a:t>We understand the influence of temperature</a:t>
            </a: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45" name="Comment 9"/>
          <p:cNvSpPr>
            <a:spLocks noChangeArrowheads="1"/>
          </p:cNvSpPr>
          <p:nvPr/>
        </p:nvSpPr>
        <p:spPr bwMode="auto">
          <a:xfrm>
            <a:off x="1792288" y="4535488"/>
            <a:ext cx="4646612"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Same pressure coefficient</a:t>
            </a:r>
          </a:p>
        </p:txBody>
      </p:sp>
      <p:sp>
        <p:nvSpPr>
          <p:cNvPr id="91138" name="Rectangle 2"/>
          <p:cNvSpPr>
            <a:spLocks noGrp="1" noChangeArrowheads="1"/>
          </p:cNvSpPr>
          <p:nvPr>
            <p:ph type="title"/>
          </p:nvPr>
        </p:nvSpPr>
        <p:spPr>
          <a:effectLst/>
        </p:spPr>
        <p:txBody>
          <a:bodyPr/>
          <a:lstStyle/>
          <a:p>
            <a:r>
              <a:rPr lang="en-US"/>
              <a:t>Model Studies and Similitude:</a:t>
            </a:r>
            <a:br>
              <a:rPr lang="en-US"/>
            </a:br>
            <a:r>
              <a:rPr lang="en-US"/>
              <a:t>Scaling Requirements</a:t>
            </a:r>
          </a:p>
        </p:txBody>
      </p:sp>
      <p:sp>
        <p:nvSpPr>
          <p:cNvPr id="91140" name="Comment 4"/>
          <p:cNvSpPr>
            <a:spLocks noChangeArrowheads="1"/>
          </p:cNvSpPr>
          <p:nvPr/>
        </p:nvSpPr>
        <p:spPr bwMode="auto">
          <a:xfrm>
            <a:off x="1855788" y="5424488"/>
            <a:ext cx="1014412"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Mach</a:t>
            </a:r>
          </a:p>
        </p:txBody>
      </p:sp>
      <p:sp>
        <p:nvSpPr>
          <p:cNvPr id="91141" name="Comment 5"/>
          <p:cNvSpPr>
            <a:spLocks noChangeArrowheads="1"/>
          </p:cNvSpPr>
          <p:nvPr/>
        </p:nvSpPr>
        <p:spPr bwMode="auto">
          <a:xfrm>
            <a:off x="3049588" y="5424488"/>
            <a:ext cx="1624012"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Reynolds</a:t>
            </a:r>
          </a:p>
        </p:txBody>
      </p:sp>
      <p:sp>
        <p:nvSpPr>
          <p:cNvPr id="91142" name="Comment 6"/>
          <p:cNvSpPr>
            <a:spLocks noChangeArrowheads="1"/>
          </p:cNvSpPr>
          <p:nvPr/>
        </p:nvSpPr>
        <p:spPr bwMode="auto">
          <a:xfrm>
            <a:off x="4865688" y="5424488"/>
            <a:ext cx="1293812"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Froude</a:t>
            </a:r>
          </a:p>
        </p:txBody>
      </p:sp>
      <p:sp>
        <p:nvSpPr>
          <p:cNvPr id="91143" name="Comment 7"/>
          <p:cNvSpPr>
            <a:spLocks noChangeArrowheads="1"/>
          </p:cNvSpPr>
          <p:nvPr/>
        </p:nvSpPr>
        <p:spPr bwMode="auto">
          <a:xfrm>
            <a:off x="6834188" y="5424488"/>
            <a:ext cx="1243012" cy="519112"/>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a:solidFill>
                  <a:schemeClr val="folHlink"/>
                </a:solidFill>
              </a:rPr>
              <a:t>Weber</a:t>
            </a:r>
          </a:p>
        </p:txBody>
      </p:sp>
      <p:graphicFrame>
        <p:nvGraphicFramePr>
          <p:cNvPr id="285696" name="Object 0"/>
          <p:cNvGraphicFramePr>
            <a:graphicFrameLocks noChangeAspect="1"/>
          </p:cNvGraphicFramePr>
          <p:nvPr/>
        </p:nvGraphicFramePr>
        <p:xfrm>
          <a:off x="1606550" y="6254750"/>
          <a:ext cx="3771900" cy="430213"/>
        </p:xfrm>
        <a:graphic>
          <a:graphicData uri="http://schemas.openxmlformats.org/presentationml/2006/ole">
            <p:oleObj spid="_x0000_s285696" name="Equation" r:id="rId4" imgW="3771720" imgH="431640" progId="Equation.DSMT4">
              <p:embed/>
            </p:oleObj>
          </a:graphicData>
        </a:graphic>
      </p:graphicFrame>
      <p:sp>
        <p:nvSpPr>
          <p:cNvPr id="91139" name="Rectangle 3"/>
          <p:cNvSpPr>
            <a:spLocks noGrp="1" noChangeArrowheads="1"/>
          </p:cNvSpPr>
          <p:nvPr>
            <p:ph type="body" idx="1"/>
          </p:nvPr>
        </p:nvSpPr>
        <p:spPr>
          <a:xfrm>
            <a:off x="673100" y="1765300"/>
            <a:ext cx="7772400" cy="5092700"/>
          </a:xfrm>
        </p:spPr>
        <p:txBody>
          <a:bodyPr/>
          <a:lstStyle/>
          <a:p>
            <a:r>
              <a:rPr lang="en-US"/>
              <a:t>dynamic similitude</a:t>
            </a:r>
          </a:p>
          <a:p>
            <a:pPr lvl="1"/>
            <a:r>
              <a:rPr lang="en-US"/>
              <a:t>geometric similitude</a:t>
            </a:r>
          </a:p>
          <a:p>
            <a:pPr marL="1085850" lvl="2"/>
            <a:r>
              <a:rPr lang="en-US"/>
              <a:t>all linear dimensions must be scaled identically</a:t>
            </a:r>
          </a:p>
          <a:p>
            <a:pPr marL="1085850" lvl="2"/>
            <a:r>
              <a:rPr lang="en-US"/>
              <a:t>roughness must scale</a:t>
            </a:r>
          </a:p>
          <a:p>
            <a:pPr lvl="1"/>
            <a:r>
              <a:rPr lang="en-US"/>
              <a:t>kinematic similitude</a:t>
            </a:r>
          </a:p>
          <a:p>
            <a:pPr marL="1085850" lvl="2"/>
            <a:r>
              <a:rPr lang="en-US"/>
              <a:t>same dynamic pressures at corresponding points ____________________________</a:t>
            </a:r>
          </a:p>
          <a:p>
            <a:pPr marL="1085850" lvl="2"/>
            <a:r>
              <a:rPr lang="en-US"/>
              <a:t>streamlines must be geometrically similar</a:t>
            </a:r>
          </a:p>
          <a:p>
            <a:pPr marL="1085850" lvl="2"/>
            <a:r>
              <a:rPr lang="en-US"/>
              <a:t>_______, __________, _________, and _________ numbers must be the same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11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911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911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9114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9114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2856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145" grpId="0" autoUpdateAnimBg="0"/>
      <p:bldP spid="91140" grpId="0" autoUpdateAnimBg="0"/>
      <p:bldP spid="91141" grpId="0" autoUpdateAnimBg="0"/>
      <p:bldP spid="91142" grpId="0" autoUpdateAnimBg="0"/>
      <p:bldP spid="91143" grpId="0" autoUpdateAnimBg="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2"/>
          <p:cNvSpPr>
            <a:spLocks noGrp="1" noChangeArrowheads="1"/>
          </p:cNvSpPr>
          <p:nvPr>
            <p:ph type="title"/>
          </p:nvPr>
        </p:nvSpPr>
        <p:spPr>
          <a:effectLst/>
        </p:spPr>
        <p:txBody>
          <a:bodyPr/>
          <a:lstStyle/>
          <a:p>
            <a:r>
              <a:rPr lang="en-US"/>
              <a:t>Relaxed Similitude Requirements</a:t>
            </a:r>
          </a:p>
        </p:txBody>
      </p:sp>
      <p:sp>
        <p:nvSpPr>
          <p:cNvPr id="117764" name="Comment 4"/>
          <p:cNvSpPr>
            <a:spLocks noChangeArrowheads="1"/>
          </p:cNvSpPr>
          <p:nvPr/>
        </p:nvSpPr>
        <p:spPr bwMode="auto">
          <a:xfrm>
            <a:off x="5018088" y="2478088"/>
            <a:ext cx="18653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same size</a:t>
            </a:r>
          </a:p>
        </p:txBody>
      </p:sp>
      <p:sp>
        <p:nvSpPr>
          <p:cNvPr id="117763" name="Rectangle 3"/>
          <p:cNvSpPr>
            <a:spLocks noGrp="1" noChangeArrowheads="1"/>
          </p:cNvSpPr>
          <p:nvPr>
            <p:ph type="body" idx="1"/>
          </p:nvPr>
        </p:nvSpPr>
        <p:spPr/>
        <p:txBody>
          <a:bodyPr/>
          <a:lstStyle/>
          <a:p>
            <a:r>
              <a:rPr lang="en-US"/>
              <a:t>Impossible to have all force ratios the same unless the model is the _____ ____ as the prototype</a:t>
            </a:r>
          </a:p>
          <a:p>
            <a:r>
              <a:rPr lang="en-US"/>
              <a:t>Need to determine which forces are important and attempt to keep those force ratios the same</a:t>
            </a:r>
          </a:p>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177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7764" grpId="0" autoUpdateAnimBg="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Rectangle 2"/>
          <p:cNvSpPr>
            <a:spLocks noGrp="1" noChangeArrowheads="1"/>
          </p:cNvSpPr>
          <p:nvPr>
            <p:ph type="title"/>
          </p:nvPr>
        </p:nvSpPr>
        <p:spPr>
          <a:effectLst/>
        </p:spPr>
        <p:txBody>
          <a:bodyPr/>
          <a:lstStyle/>
          <a:p>
            <a:r>
              <a:rPr lang="en-US"/>
              <a:t>Similitude Examples</a:t>
            </a:r>
          </a:p>
        </p:txBody>
      </p:sp>
      <p:sp>
        <p:nvSpPr>
          <p:cNvPr id="119811" name="Rectangle 3"/>
          <p:cNvSpPr>
            <a:spLocks noGrp="1" noChangeArrowheads="1"/>
          </p:cNvSpPr>
          <p:nvPr>
            <p:ph type="body" idx="1"/>
          </p:nvPr>
        </p:nvSpPr>
        <p:spPr/>
        <p:txBody>
          <a:bodyPr/>
          <a:lstStyle/>
          <a:p>
            <a:r>
              <a:rPr lang="en-US"/>
              <a:t>Open hydraulic structures</a:t>
            </a:r>
          </a:p>
          <a:p>
            <a:r>
              <a:rPr lang="en-US"/>
              <a:t>Ship’s resistance</a:t>
            </a:r>
          </a:p>
          <a:p>
            <a:r>
              <a:rPr lang="en-US"/>
              <a:t>Closed conduit</a:t>
            </a:r>
          </a:p>
          <a:p>
            <a:r>
              <a:rPr lang="en-US"/>
              <a:t>Hydraulic machinery</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338" name="Rectangle 2"/>
          <p:cNvSpPr>
            <a:spLocks noGrp="1" noChangeArrowheads="1"/>
          </p:cNvSpPr>
          <p:nvPr>
            <p:ph type="title"/>
          </p:nvPr>
        </p:nvSpPr>
        <p:spPr>
          <a:effectLst/>
        </p:spPr>
        <p:txBody>
          <a:bodyPr/>
          <a:lstStyle/>
          <a:p>
            <a:r>
              <a:rPr lang="en-US"/>
              <a:t>On Scaling...</a:t>
            </a:r>
          </a:p>
        </p:txBody>
      </p:sp>
      <p:sp>
        <p:nvSpPr>
          <p:cNvPr id="142339" name="Rectangle 3"/>
          <p:cNvSpPr>
            <a:spLocks noGrp="1" noChangeArrowheads="1"/>
          </p:cNvSpPr>
          <p:nvPr>
            <p:ph type="body" idx="1"/>
          </p:nvPr>
        </p:nvSpPr>
        <p:spPr/>
        <p:txBody>
          <a:bodyPr/>
          <a:lstStyle/>
          <a:p>
            <a:pPr>
              <a:lnSpc>
                <a:spcPct val="90000"/>
              </a:lnSpc>
            </a:pPr>
            <a:r>
              <a:rPr lang="en-US" sz="2800"/>
              <a:t>“...the writers feel that they would well deserve the flood of criticism which is ever threatening those venturous persons who presume to affirm that </a:t>
            </a:r>
            <a:r>
              <a:rPr lang="en-US">
                <a:solidFill>
                  <a:schemeClr val="accent1"/>
                </a:solidFill>
              </a:rPr>
              <a:t>the same laws of Nature control the flow of water in the smallest pipes in the laboratory and in the largest supply mains</a:t>
            </a:r>
            <a:r>
              <a:rPr lang="en-US" sz="2800"/>
              <a:t> running over hill and dale. In this paper it is aimed to present a few additional arguments which may serve to make such an affirmation appear a little less ridiculous than heretofore.”</a:t>
            </a:r>
          </a:p>
        </p:txBody>
      </p:sp>
      <p:sp>
        <p:nvSpPr>
          <p:cNvPr id="142340" name="Text Box 4"/>
          <p:cNvSpPr txBox="1">
            <a:spLocks noChangeArrowheads="1"/>
          </p:cNvSpPr>
          <p:nvPr/>
        </p:nvSpPr>
        <p:spPr bwMode="auto">
          <a:xfrm>
            <a:off x="5622925" y="6375400"/>
            <a:ext cx="3146425" cy="457200"/>
          </a:xfrm>
          <a:prstGeom prst="rect">
            <a:avLst/>
          </a:prstGeom>
          <a:noFill/>
          <a:ln w="12700">
            <a:noFill/>
            <a:miter lim="800000"/>
            <a:headEnd type="none" w="sm" len="sm"/>
            <a:tailEnd type="none" w="lg" len="med"/>
          </a:ln>
          <a:effectLst/>
        </p:spPr>
        <p:txBody>
          <a:bodyPr wrap="none">
            <a:spAutoFit/>
          </a:bodyPr>
          <a:lstStyle/>
          <a:p>
            <a:r>
              <a:rPr lang="en-US" sz="2400"/>
              <a:t>Saph and Schoder, 1903</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9" name="Line 9"/>
          <p:cNvSpPr>
            <a:spLocks noChangeShapeType="1"/>
          </p:cNvSpPr>
          <p:nvPr/>
        </p:nvSpPr>
        <p:spPr bwMode="auto">
          <a:xfrm flipV="1">
            <a:off x="7861300" y="5346700"/>
            <a:ext cx="1117600" cy="825500"/>
          </a:xfrm>
          <a:prstGeom prst="line">
            <a:avLst/>
          </a:prstGeom>
          <a:noFill/>
          <a:ln w="57150">
            <a:solidFill>
              <a:schemeClr val="folHlink"/>
            </a:solidFill>
            <a:round/>
            <a:headEnd type="none" w="lg" len="med"/>
            <a:tailEnd type="none" w="lg" len="med"/>
          </a:ln>
          <a:effectLst/>
        </p:spPr>
        <p:txBody>
          <a:bodyPr wrap="none" anchor="ctr">
            <a:spAutoFit/>
          </a:bodyPr>
          <a:lstStyle/>
          <a:p>
            <a:endParaRPr lang="en-US"/>
          </a:p>
        </p:txBody>
      </p:sp>
      <p:sp>
        <p:nvSpPr>
          <p:cNvPr id="112642" name="Rectangle 2"/>
          <p:cNvSpPr>
            <a:spLocks noGrp="1" noChangeArrowheads="1"/>
          </p:cNvSpPr>
          <p:nvPr>
            <p:ph type="title"/>
          </p:nvPr>
        </p:nvSpPr>
        <p:spPr>
          <a:noFill/>
          <a:ln/>
          <a:effectLst/>
        </p:spPr>
        <p:txBody>
          <a:bodyPr lIns="90488" tIns="44450" rIns="90488" bIns="44450" anchor="b"/>
          <a:lstStyle/>
          <a:p>
            <a:r>
              <a:rPr lang="en-US"/>
              <a:t>Scaling in Open Hydraulic Structures</a:t>
            </a:r>
          </a:p>
        </p:txBody>
      </p:sp>
      <p:sp>
        <p:nvSpPr>
          <p:cNvPr id="112643" name="Rectangle 3"/>
          <p:cNvSpPr>
            <a:spLocks noGrp="1" noChangeArrowheads="1"/>
          </p:cNvSpPr>
          <p:nvPr>
            <p:ph type="body" idx="1"/>
          </p:nvPr>
        </p:nvSpPr>
        <p:spPr>
          <a:xfrm>
            <a:off x="901700" y="2143125"/>
            <a:ext cx="7340600" cy="4410075"/>
          </a:xfrm>
          <a:noFill/>
          <a:ln/>
        </p:spPr>
        <p:txBody>
          <a:bodyPr lIns="90488" tIns="44450" rIns="90488" bIns="44450"/>
          <a:lstStyle/>
          <a:p>
            <a:pPr>
              <a:lnSpc>
                <a:spcPct val="90000"/>
              </a:lnSpc>
            </a:pPr>
            <a:r>
              <a:rPr lang="en-US" sz="2400"/>
              <a:t>Examples</a:t>
            </a:r>
          </a:p>
          <a:p>
            <a:pPr lvl="1">
              <a:lnSpc>
                <a:spcPct val="90000"/>
              </a:lnSpc>
            </a:pPr>
            <a:r>
              <a:rPr lang="en-US" sz="2000"/>
              <a:t>spillways</a:t>
            </a:r>
          </a:p>
          <a:p>
            <a:pPr lvl="1">
              <a:lnSpc>
                <a:spcPct val="90000"/>
              </a:lnSpc>
            </a:pPr>
            <a:r>
              <a:rPr lang="en-US" sz="2000"/>
              <a:t>channel transitions</a:t>
            </a:r>
          </a:p>
          <a:p>
            <a:pPr lvl="1">
              <a:lnSpc>
                <a:spcPct val="90000"/>
              </a:lnSpc>
            </a:pPr>
            <a:r>
              <a:rPr lang="en-US" sz="2000"/>
              <a:t>weirs</a:t>
            </a:r>
          </a:p>
          <a:p>
            <a:pPr>
              <a:lnSpc>
                <a:spcPct val="90000"/>
              </a:lnSpc>
            </a:pPr>
            <a:r>
              <a:rPr lang="en-US" sz="2400"/>
              <a:t>Important Forces</a:t>
            </a:r>
          </a:p>
          <a:p>
            <a:pPr lvl="1">
              <a:lnSpc>
                <a:spcPct val="90000"/>
              </a:lnSpc>
            </a:pPr>
            <a:r>
              <a:rPr lang="en-US" sz="2000"/>
              <a:t>inertial forces</a:t>
            </a:r>
          </a:p>
          <a:p>
            <a:pPr lvl="1">
              <a:lnSpc>
                <a:spcPct val="90000"/>
              </a:lnSpc>
            </a:pPr>
            <a:r>
              <a:rPr lang="en-US" sz="2000">
                <a:solidFill>
                  <a:schemeClr val="tx2"/>
                </a:solidFill>
              </a:rPr>
              <a:t>gravity: from changes in water surface elevation</a:t>
            </a:r>
            <a:endParaRPr lang="en-US" sz="2000"/>
          </a:p>
          <a:p>
            <a:pPr lvl="1">
              <a:lnSpc>
                <a:spcPct val="90000"/>
              </a:lnSpc>
            </a:pPr>
            <a:r>
              <a:rPr lang="en-US" sz="2000"/>
              <a:t>viscous forces (often small relative to inertial forces)</a:t>
            </a:r>
          </a:p>
          <a:p>
            <a:pPr>
              <a:lnSpc>
                <a:spcPct val="90000"/>
              </a:lnSpc>
            </a:pPr>
            <a:r>
              <a:rPr lang="en-US" sz="2400"/>
              <a:t>Minimum similitude requirements</a:t>
            </a:r>
          </a:p>
          <a:p>
            <a:pPr lvl="1">
              <a:lnSpc>
                <a:spcPct val="90000"/>
              </a:lnSpc>
            </a:pPr>
            <a:r>
              <a:rPr lang="en-US" sz="2000"/>
              <a:t>geometric</a:t>
            </a:r>
          </a:p>
          <a:p>
            <a:pPr lvl="1">
              <a:lnSpc>
                <a:spcPct val="90000"/>
              </a:lnSpc>
            </a:pPr>
            <a:r>
              <a:rPr lang="en-US" sz="2000"/>
              <a:t>Froude number</a:t>
            </a:r>
          </a:p>
        </p:txBody>
      </p:sp>
      <p:graphicFrame>
        <p:nvGraphicFramePr>
          <p:cNvPr id="112646" name="Object 6"/>
          <p:cNvGraphicFramePr>
            <a:graphicFrameLocks noChangeAspect="1"/>
          </p:cNvGraphicFramePr>
          <p:nvPr/>
        </p:nvGraphicFramePr>
        <p:xfrm>
          <a:off x="7823200" y="5372100"/>
          <a:ext cx="1193800" cy="787400"/>
        </p:xfrm>
        <a:graphic>
          <a:graphicData uri="http://schemas.openxmlformats.org/presentationml/2006/ole">
            <p:oleObj spid="_x0000_s112646" name="Equation" r:id="rId4" imgW="1193760" imgH="787320" progId="Equation.DSMT4">
              <p:embed/>
            </p:oleObj>
          </a:graphicData>
        </a:graphic>
      </p:graphicFrame>
      <p:graphicFrame>
        <p:nvGraphicFramePr>
          <p:cNvPr id="112647" name="Object 7"/>
          <p:cNvGraphicFramePr>
            <a:graphicFrameLocks noChangeAspect="1"/>
          </p:cNvGraphicFramePr>
          <p:nvPr/>
        </p:nvGraphicFramePr>
        <p:xfrm>
          <a:off x="7854950" y="4121150"/>
          <a:ext cx="1168400" cy="838200"/>
        </p:xfrm>
        <a:graphic>
          <a:graphicData uri="http://schemas.openxmlformats.org/presentationml/2006/ole">
            <p:oleObj spid="_x0000_s112647" name="Equation" r:id="rId5" imgW="1168200" imgH="838080" progId="Equation.DSMT4">
              <p:embed/>
            </p:oleObj>
          </a:graphicData>
        </a:graphic>
      </p:graphicFrame>
      <p:sp>
        <p:nvSpPr>
          <p:cNvPr id="112648" name="AutoShape 8">
            <a:hlinkClick r:id="rId6" action="ppaction://hlinksldjump" highlightClick="1"/>
          </p:cNvPr>
          <p:cNvSpPr>
            <a:spLocks noChangeArrowheads="1"/>
          </p:cNvSpPr>
          <p:nvPr/>
        </p:nvSpPr>
        <p:spPr bwMode="auto">
          <a:xfrm>
            <a:off x="8212138" y="1803400"/>
            <a:ext cx="893762" cy="850900"/>
          </a:xfrm>
          <a:prstGeom prst="actionButtonForwardNext">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pic>
        <p:nvPicPr>
          <p:cNvPr id="112650" name="Picture 10">
            <a:hlinkClick r:id="rId7" action="ppaction://hlinkfile"/>
          </p:cNvPr>
          <p:cNvPicPr>
            <a:picLocks noChangeAspect="1" noChangeArrowheads="1"/>
          </p:cNvPicPr>
          <p:nvPr/>
        </p:nvPicPr>
        <p:blipFill>
          <a:blip r:embed="rId8" cstate="print"/>
          <a:srcRect/>
          <a:stretch>
            <a:fillRect/>
          </a:stretch>
        </p:blipFill>
        <p:spPr bwMode="auto">
          <a:xfrm>
            <a:off x="4833938" y="1803400"/>
            <a:ext cx="2405062" cy="1803400"/>
          </a:xfrm>
          <a:prstGeom prst="rect">
            <a:avLst/>
          </a:prstGeom>
          <a:noFill/>
          <a:ln w="12700">
            <a:noFill/>
            <a:miter lim="800000"/>
            <a:headEnd type="none" w="lg" len="med"/>
            <a:tailEnd type="none" w="lg" len="med"/>
          </a:ln>
          <a:effectLst/>
        </p:spPr>
      </p:pic>
      <p:sp>
        <p:nvSpPr>
          <p:cNvPr id="112651" name="Text Box 11"/>
          <p:cNvSpPr txBox="1">
            <a:spLocks noChangeArrowheads="1"/>
          </p:cNvSpPr>
          <p:nvPr/>
        </p:nvSpPr>
        <p:spPr bwMode="auto">
          <a:xfrm>
            <a:off x="5457825" y="6162675"/>
            <a:ext cx="3616325"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Cp is independent of Re</a:t>
            </a:r>
          </a:p>
        </p:txBody>
      </p:sp>
      <p:sp>
        <p:nvSpPr>
          <p:cNvPr id="112652" name="Line 12"/>
          <p:cNvSpPr>
            <a:spLocks noChangeShapeType="1"/>
          </p:cNvSpPr>
          <p:nvPr/>
        </p:nvSpPr>
        <p:spPr bwMode="auto">
          <a:xfrm>
            <a:off x="5511800" y="6705600"/>
            <a:ext cx="3632200" cy="0"/>
          </a:xfrm>
          <a:prstGeom prst="line">
            <a:avLst/>
          </a:prstGeom>
          <a:noFill/>
          <a:ln w="12700">
            <a:solidFill>
              <a:schemeClr val="tx1"/>
            </a:solidFill>
            <a:round/>
            <a:headEnd type="none" w="lg" len="med"/>
            <a:tailEnd type="none" w="lg" len="med"/>
          </a:ln>
          <a:effectLst/>
        </p:spPr>
        <p:txBody>
          <a:bodyPr anchor="ctr">
            <a:spAutoFit/>
          </a:bodyPr>
          <a:lstStyle/>
          <a:p>
            <a:endParaRPr lang="en-US"/>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126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1126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126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1264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26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49" grpId="0" animBg="1"/>
      <p:bldP spid="112648" grpId="0" animBg="1"/>
      <p:bldP spid="11265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Rectangle 2"/>
          <p:cNvSpPr>
            <a:spLocks noGrp="1" noChangeArrowheads="1"/>
          </p:cNvSpPr>
          <p:nvPr>
            <p:ph type="title"/>
          </p:nvPr>
        </p:nvSpPr>
        <p:spPr>
          <a:noFill/>
          <a:ln/>
          <a:effectLst/>
        </p:spPr>
        <p:txBody>
          <a:bodyPr lIns="90488" tIns="44450" rIns="90488" bIns="44450" anchor="b"/>
          <a:lstStyle/>
          <a:p>
            <a:r>
              <a:rPr lang="en-US"/>
              <a:t>Froude similarity</a:t>
            </a:r>
          </a:p>
        </p:txBody>
      </p:sp>
      <p:graphicFrame>
        <p:nvGraphicFramePr>
          <p:cNvPr id="113677" name="Object 13"/>
          <p:cNvGraphicFramePr>
            <a:graphicFrameLocks noChangeAspect="1"/>
          </p:cNvGraphicFramePr>
          <p:nvPr/>
        </p:nvGraphicFramePr>
        <p:xfrm>
          <a:off x="890588" y="463550"/>
          <a:ext cx="1168400" cy="838200"/>
        </p:xfrm>
        <a:graphic>
          <a:graphicData uri="http://schemas.openxmlformats.org/presentationml/2006/ole">
            <p:oleObj spid="_x0000_s113677" name="Equation" r:id="rId4" imgW="1168200" imgH="838080" progId="Equation.DSMT4">
              <p:embed/>
            </p:oleObj>
          </a:graphicData>
        </a:graphic>
      </p:graphicFrame>
      <p:graphicFrame>
        <p:nvGraphicFramePr>
          <p:cNvPr id="113678" name="Object 14"/>
          <p:cNvGraphicFramePr>
            <a:graphicFrameLocks noChangeAspect="1"/>
          </p:cNvGraphicFramePr>
          <p:nvPr/>
        </p:nvGraphicFramePr>
        <p:xfrm>
          <a:off x="7145338" y="476250"/>
          <a:ext cx="1485900" cy="838200"/>
        </p:xfrm>
        <a:graphic>
          <a:graphicData uri="http://schemas.openxmlformats.org/presentationml/2006/ole">
            <p:oleObj spid="_x0000_s113678" name="Equation" r:id="rId5" imgW="1485720" imgH="838080" progId="Equation.DSMT4">
              <p:embed/>
            </p:oleObj>
          </a:graphicData>
        </a:graphic>
      </p:graphicFrame>
      <p:sp>
        <p:nvSpPr>
          <p:cNvPr id="113686" name="Comment 22"/>
          <p:cNvSpPr>
            <a:spLocks noChangeArrowheads="1"/>
          </p:cNvSpPr>
          <p:nvPr/>
        </p:nvSpPr>
        <p:spPr bwMode="auto">
          <a:xfrm>
            <a:off x="762000" y="2770188"/>
            <a:ext cx="3054350" cy="519112"/>
          </a:xfrm>
          <a:prstGeom prst="rect">
            <a:avLst/>
          </a:prstGeom>
          <a:noFill/>
          <a:ln w="12700">
            <a:noFill/>
            <a:miter lim="800000"/>
            <a:headEnd type="none" w="sm" len="sm"/>
            <a:tailEnd type="none" w="sm" len="sm"/>
          </a:ln>
          <a:effectLst/>
        </p:spPr>
        <p:txBody>
          <a:bodyPr wrap="none">
            <a:spAutoFit/>
          </a:bodyPr>
          <a:lstStyle/>
          <a:p>
            <a:pPr algn="ctr">
              <a:buClr>
                <a:schemeClr val="hlink"/>
              </a:buClr>
              <a:buFont typeface="Monotype Sorts" pitchFamily="2" charset="2"/>
              <a:buNone/>
            </a:pPr>
            <a:r>
              <a:rPr lang="en-US">
                <a:solidFill>
                  <a:schemeClr val="folHlink"/>
                </a:solidFill>
              </a:rPr>
              <a:t>difficult to change g</a:t>
            </a:r>
          </a:p>
        </p:txBody>
      </p:sp>
      <p:sp>
        <p:nvSpPr>
          <p:cNvPr id="113667" name="Rectangle 3"/>
          <p:cNvSpPr>
            <a:spLocks noGrp="1" noChangeArrowheads="1"/>
          </p:cNvSpPr>
          <p:nvPr>
            <p:ph type="body" idx="1"/>
          </p:nvPr>
        </p:nvSpPr>
        <p:spPr>
          <a:xfrm>
            <a:off x="393700" y="1689100"/>
            <a:ext cx="6475413" cy="4876800"/>
          </a:xfrm>
          <a:noFill/>
          <a:ln/>
        </p:spPr>
        <p:txBody>
          <a:bodyPr lIns="90488" tIns="44450" rIns="90488" bIns="44450"/>
          <a:lstStyle/>
          <a:p>
            <a:pPr>
              <a:spcBef>
                <a:spcPct val="50000"/>
              </a:spcBef>
            </a:pPr>
            <a:r>
              <a:rPr lang="en-US" sz="2800"/>
              <a:t>Froude number the same in model and prototype</a:t>
            </a:r>
          </a:p>
          <a:p>
            <a:pPr>
              <a:spcBef>
                <a:spcPct val="50000"/>
              </a:spcBef>
            </a:pPr>
            <a:r>
              <a:rPr lang="en-US" sz="2800"/>
              <a:t>________________________ </a:t>
            </a:r>
          </a:p>
          <a:p>
            <a:pPr>
              <a:spcBef>
                <a:spcPct val="50000"/>
              </a:spcBef>
            </a:pPr>
            <a:r>
              <a:rPr lang="en-US" sz="2800"/>
              <a:t>define length ratio (usually larger than 1)</a:t>
            </a:r>
            <a:endParaRPr lang="en-US" sz="2800" baseline="-25000"/>
          </a:p>
          <a:p>
            <a:pPr>
              <a:spcBef>
                <a:spcPct val="50000"/>
              </a:spcBef>
            </a:pPr>
            <a:r>
              <a:rPr lang="en-US" sz="2800"/>
              <a:t>velocity ratio</a:t>
            </a:r>
          </a:p>
          <a:p>
            <a:pPr>
              <a:spcBef>
                <a:spcPct val="50000"/>
              </a:spcBef>
            </a:pPr>
            <a:r>
              <a:rPr lang="en-US" sz="2800"/>
              <a:t>time ratio</a:t>
            </a:r>
          </a:p>
          <a:p>
            <a:pPr>
              <a:spcBef>
                <a:spcPct val="50000"/>
              </a:spcBef>
            </a:pPr>
            <a:r>
              <a:rPr lang="en-US" sz="2800"/>
              <a:t>discharge ratio</a:t>
            </a:r>
          </a:p>
          <a:p>
            <a:pPr>
              <a:spcBef>
                <a:spcPct val="50000"/>
              </a:spcBef>
            </a:pPr>
            <a:r>
              <a:rPr lang="en-US" sz="2800"/>
              <a:t>force ratio</a:t>
            </a:r>
          </a:p>
        </p:txBody>
      </p:sp>
      <p:pic>
        <p:nvPicPr>
          <p:cNvPr id="113688" name="Picture 24">
            <a:hlinkClick r:id="rId6" action="ppaction://hlinksldjump"/>
          </p:cNvPr>
          <p:cNvPicPr>
            <a:picLocks noChangeAspect="1" noChangeArrowheads="1"/>
          </p:cNvPicPr>
          <p:nvPr/>
        </p:nvPicPr>
        <p:blipFill>
          <a:blip r:embed="rId7" cstate="print"/>
          <a:srcRect r="2251"/>
          <a:stretch>
            <a:fillRect/>
          </a:stretch>
        </p:blipFill>
        <p:spPr bwMode="auto">
          <a:xfrm>
            <a:off x="7721600" y="5978525"/>
            <a:ext cx="1422400" cy="879475"/>
          </a:xfrm>
          <a:prstGeom prst="rect">
            <a:avLst/>
          </a:prstGeom>
          <a:noFill/>
          <a:ln w="12700">
            <a:noFill/>
            <a:miter lim="800000"/>
            <a:headEnd type="none" w="lg" len="med"/>
            <a:tailEnd type="none" w="lg" len="med"/>
          </a:ln>
          <a:effectLst/>
        </p:spPr>
      </p:pic>
      <p:grpSp>
        <p:nvGrpSpPr>
          <p:cNvPr id="113697" name="Group 33"/>
          <p:cNvGrpSpPr>
            <a:grpSpLocks/>
          </p:cNvGrpSpPr>
          <p:nvPr/>
        </p:nvGrpSpPr>
        <p:grpSpPr bwMode="auto">
          <a:xfrm>
            <a:off x="7327900" y="1755775"/>
            <a:ext cx="676275" cy="1152525"/>
            <a:chOff x="4616" y="1106"/>
            <a:chExt cx="426" cy="726"/>
          </a:xfrm>
        </p:grpSpPr>
        <p:sp>
          <p:nvSpPr>
            <p:cNvPr id="113693" name="Line 29"/>
            <p:cNvSpPr>
              <a:spLocks noChangeShapeType="1"/>
            </p:cNvSpPr>
            <p:nvPr/>
          </p:nvSpPr>
          <p:spPr bwMode="auto">
            <a:xfrm flipV="1">
              <a:off x="4616" y="1448"/>
              <a:ext cx="240" cy="384"/>
            </a:xfrm>
            <a:prstGeom prst="line">
              <a:avLst/>
            </a:prstGeom>
            <a:noFill/>
            <a:ln w="12700">
              <a:solidFill>
                <a:schemeClr val="folHlink"/>
              </a:solidFill>
              <a:round/>
              <a:headEnd type="none" w="lg" len="med"/>
              <a:tailEnd type="triangle" w="lg" len="med"/>
            </a:ln>
            <a:effectLst/>
          </p:spPr>
          <p:txBody>
            <a:bodyPr wrap="none" anchor="ctr">
              <a:spAutoFit/>
            </a:bodyPr>
            <a:lstStyle/>
            <a:p>
              <a:endParaRPr lang="en-US"/>
            </a:p>
          </p:txBody>
        </p:sp>
        <p:sp>
          <p:nvSpPr>
            <p:cNvPr id="113694" name="Text Box 30"/>
            <p:cNvSpPr txBox="1">
              <a:spLocks noChangeArrowheads="1"/>
            </p:cNvSpPr>
            <p:nvPr/>
          </p:nvSpPr>
          <p:spPr bwMode="auto">
            <a:xfrm>
              <a:off x="4814" y="1106"/>
              <a:ext cx="228" cy="327"/>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1</a:t>
              </a:r>
            </a:p>
          </p:txBody>
        </p:sp>
      </p:grpSp>
      <p:grpSp>
        <p:nvGrpSpPr>
          <p:cNvPr id="113698" name="Group 34"/>
          <p:cNvGrpSpPr>
            <a:grpSpLocks/>
          </p:cNvGrpSpPr>
          <p:nvPr/>
        </p:nvGrpSpPr>
        <p:grpSpPr bwMode="auto">
          <a:xfrm>
            <a:off x="8216900" y="2755900"/>
            <a:ext cx="485775" cy="865188"/>
            <a:chOff x="5176" y="1736"/>
            <a:chExt cx="306" cy="545"/>
          </a:xfrm>
        </p:grpSpPr>
        <p:sp>
          <p:nvSpPr>
            <p:cNvPr id="113695" name="Line 31"/>
            <p:cNvSpPr>
              <a:spLocks noChangeShapeType="1"/>
            </p:cNvSpPr>
            <p:nvPr/>
          </p:nvSpPr>
          <p:spPr bwMode="auto">
            <a:xfrm>
              <a:off x="5176" y="1736"/>
              <a:ext cx="128" cy="288"/>
            </a:xfrm>
            <a:prstGeom prst="line">
              <a:avLst/>
            </a:prstGeom>
            <a:noFill/>
            <a:ln w="12700">
              <a:solidFill>
                <a:schemeClr val="folHlink"/>
              </a:solidFill>
              <a:round/>
              <a:headEnd type="none" w="lg" len="med"/>
              <a:tailEnd type="triangle" w="lg" len="med"/>
            </a:ln>
            <a:effectLst/>
          </p:spPr>
          <p:txBody>
            <a:bodyPr wrap="none" anchor="ctr">
              <a:spAutoFit/>
            </a:bodyPr>
            <a:lstStyle/>
            <a:p>
              <a:endParaRPr lang="en-US"/>
            </a:p>
          </p:txBody>
        </p:sp>
        <p:sp>
          <p:nvSpPr>
            <p:cNvPr id="113696" name="Text Box 32"/>
            <p:cNvSpPr txBox="1">
              <a:spLocks noChangeArrowheads="1"/>
            </p:cNvSpPr>
            <p:nvPr/>
          </p:nvSpPr>
          <p:spPr bwMode="auto">
            <a:xfrm>
              <a:off x="5254" y="1954"/>
              <a:ext cx="228" cy="327"/>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1</a:t>
              </a:r>
            </a:p>
          </p:txBody>
        </p:sp>
      </p:grpSp>
      <p:graphicFrame>
        <p:nvGraphicFramePr>
          <p:cNvPr id="113692" name="Object 28"/>
          <p:cNvGraphicFramePr>
            <a:graphicFrameLocks noChangeAspect="1"/>
          </p:cNvGraphicFramePr>
          <p:nvPr/>
        </p:nvGraphicFramePr>
        <p:xfrm>
          <a:off x="7208838" y="2260600"/>
          <a:ext cx="1536700" cy="850900"/>
        </p:xfrm>
        <a:graphic>
          <a:graphicData uri="http://schemas.openxmlformats.org/presentationml/2006/ole">
            <p:oleObj spid="_x0000_s113692" name="Equation" r:id="rId8" imgW="1536480" imgH="850680" progId="Equation.DSMT4">
              <p:embed/>
            </p:oleObj>
          </a:graphicData>
        </a:graphic>
      </p:graphicFrame>
      <p:sp>
        <p:nvSpPr>
          <p:cNvPr id="113690" name="Line 26"/>
          <p:cNvSpPr>
            <a:spLocks noChangeShapeType="1"/>
          </p:cNvSpPr>
          <p:nvPr/>
        </p:nvSpPr>
        <p:spPr bwMode="auto">
          <a:xfrm flipV="1">
            <a:off x="4889500" y="6007100"/>
            <a:ext cx="279400" cy="584200"/>
          </a:xfrm>
          <a:prstGeom prst="line">
            <a:avLst/>
          </a:prstGeom>
          <a:noFill/>
          <a:ln w="28575">
            <a:solidFill>
              <a:schemeClr val="folHlink"/>
            </a:solidFill>
            <a:round/>
            <a:headEnd type="none" w="lg" len="med"/>
            <a:tailEnd type="triangle" w="lg" len="med"/>
          </a:ln>
          <a:effectLst/>
        </p:spPr>
        <p:txBody>
          <a:bodyPr wrap="none" anchor="ctr">
            <a:spAutoFit/>
          </a:bodyPr>
          <a:lstStyle/>
          <a:p>
            <a:endParaRPr lang="en-US"/>
          </a:p>
        </p:txBody>
      </p:sp>
      <p:graphicFrame>
        <p:nvGraphicFramePr>
          <p:cNvPr id="113682" name="Object 18"/>
          <p:cNvGraphicFramePr>
            <a:graphicFrameLocks noChangeAspect="1"/>
          </p:cNvGraphicFramePr>
          <p:nvPr/>
        </p:nvGraphicFramePr>
        <p:xfrm>
          <a:off x="3849688" y="4032250"/>
          <a:ext cx="1168400" cy="404813"/>
        </p:xfrm>
        <a:graphic>
          <a:graphicData uri="http://schemas.openxmlformats.org/presentationml/2006/ole">
            <p:oleObj spid="_x0000_s113682" name="Equation" r:id="rId9" imgW="1168200" imgH="406080" progId="Equation.DSMT4">
              <p:embed/>
            </p:oleObj>
          </a:graphicData>
        </a:graphic>
      </p:graphicFrame>
      <p:graphicFrame>
        <p:nvGraphicFramePr>
          <p:cNvPr id="113683" name="Object 19"/>
          <p:cNvGraphicFramePr>
            <a:graphicFrameLocks noChangeAspect="1"/>
          </p:cNvGraphicFramePr>
          <p:nvPr/>
        </p:nvGraphicFramePr>
        <p:xfrm>
          <a:off x="3843338" y="4483100"/>
          <a:ext cx="1714500" cy="800100"/>
        </p:xfrm>
        <a:graphic>
          <a:graphicData uri="http://schemas.openxmlformats.org/presentationml/2006/ole">
            <p:oleObj spid="_x0000_s113683" name="Equation" r:id="rId10" imgW="1714320" imgH="799920" progId="Equation.DSMT4">
              <p:embed/>
            </p:oleObj>
          </a:graphicData>
        </a:graphic>
      </p:graphicFrame>
      <p:graphicFrame>
        <p:nvGraphicFramePr>
          <p:cNvPr id="113684" name="Object 20"/>
          <p:cNvGraphicFramePr>
            <a:graphicFrameLocks noChangeAspect="1"/>
          </p:cNvGraphicFramePr>
          <p:nvPr/>
        </p:nvGraphicFramePr>
        <p:xfrm>
          <a:off x="3475038" y="5295900"/>
          <a:ext cx="3441700" cy="419100"/>
        </p:xfrm>
        <a:graphic>
          <a:graphicData uri="http://schemas.openxmlformats.org/presentationml/2006/ole">
            <p:oleObj spid="_x0000_s113684" name="Equation" r:id="rId11" imgW="3441600" imgH="419040" progId="Equation.DSMT4">
              <p:embed/>
            </p:oleObj>
          </a:graphicData>
        </a:graphic>
      </p:graphicFrame>
      <p:graphicFrame>
        <p:nvGraphicFramePr>
          <p:cNvPr id="113685" name="Object 21"/>
          <p:cNvGraphicFramePr>
            <a:graphicFrameLocks noChangeAspect="1"/>
          </p:cNvGraphicFramePr>
          <p:nvPr/>
        </p:nvGraphicFramePr>
        <p:xfrm>
          <a:off x="3436938" y="5867400"/>
          <a:ext cx="3060700" cy="800100"/>
        </p:xfrm>
        <a:graphic>
          <a:graphicData uri="http://schemas.openxmlformats.org/presentationml/2006/ole">
            <p:oleObj spid="_x0000_s113685" name="Equation" r:id="rId12" imgW="3060360" imgH="799920" progId="Equation.DSMT4">
              <p:embed/>
            </p:oleObj>
          </a:graphicData>
        </a:graphic>
      </p:graphicFrame>
      <p:sp>
        <p:nvSpPr>
          <p:cNvPr id="113691" name="Text Box 27"/>
          <p:cNvSpPr txBox="1">
            <a:spLocks noChangeArrowheads="1"/>
          </p:cNvSpPr>
          <p:nvPr/>
        </p:nvSpPr>
        <p:spPr bwMode="auto">
          <a:xfrm>
            <a:off x="4924425" y="5616575"/>
            <a:ext cx="361950" cy="519113"/>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1</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1369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1368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1369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11368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11368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11368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11368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11369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499"/>
                                          </p:stCondLst>
                                        </p:cTn>
                                        <p:tgtEl>
                                          <p:spTgt spid="113691">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499"/>
                                          </p:stCondLst>
                                        </p:cTn>
                                        <p:tgtEl>
                                          <p:spTgt spid="11368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686" grpId="0" autoUpdateAnimBg="0"/>
      <p:bldP spid="113690" grpId="0" animBg="1"/>
      <p:bldP spid="113691" grpId="0" build="p" autoUpdateAnimBg="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Rectangle 2"/>
          <p:cNvSpPr>
            <a:spLocks noGrp="1" noChangeArrowheads="1"/>
          </p:cNvSpPr>
          <p:nvPr>
            <p:ph type="title"/>
          </p:nvPr>
        </p:nvSpPr>
        <p:spPr>
          <a:effectLst/>
        </p:spPr>
        <p:txBody>
          <a:bodyPr/>
          <a:lstStyle/>
          <a:p>
            <a:r>
              <a:rPr lang="en-US"/>
              <a:t>Example: Spillway Model</a:t>
            </a:r>
          </a:p>
        </p:txBody>
      </p:sp>
      <p:sp>
        <p:nvSpPr>
          <p:cNvPr id="121859" name="Rectangle 3"/>
          <p:cNvSpPr>
            <a:spLocks noGrp="1" noChangeArrowheads="1"/>
          </p:cNvSpPr>
          <p:nvPr>
            <p:ph type="body" idx="1"/>
          </p:nvPr>
        </p:nvSpPr>
        <p:spPr/>
        <p:txBody>
          <a:bodyPr/>
          <a:lstStyle/>
          <a:p>
            <a:r>
              <a:rPr lang="en-US"/>
              <a:t>A 50 cm tall scale model of a proposed 50 m spillway is used to predict prototype flow conditions. If the design flood discharge over the spillway is 20,000 m</a:t>
            </a:r>
            <a:r>
              <a:rPr lang="en-US" baseline="30000"/>
              <a:t>3</a:t>
            </a:r>
            <a:r>
              <a:rPr lang="en-US"/>
              <a:t>/s, what water flow rate should be tested in the model?</a:t>
            </a:r>
          </a:p>
        </p:txBody>
      </p:sp>
      <p:graphicFrame>
        <p:nvGraphicFramePr>
          <p:cNvPr id="121860" name="Object 4"/>
          <p:cNvGraphicFramePr>
            <a:graphicFrameLocks noChangeAspect="1"/>
          </p:cNvGraphicFramePr>
          <p:nvPr/>
        </p:nvGraphicFramePr>
        <p:xfrm>
          <a:off x="1379538" y="5276850"/>
          <a:ext cx="2400300" cy="404813"/>
        </p:xfrm>
        <a:graphic>
          <a:graphicData uri="http://schemas.openxmlformats.org/presentationml/2006/ole">
            <p:oleObj spid="_x0000_s121860" name="Equation" r:id="rId4" imgW="2400120" imgH="406080" progId="Equation.DSMT4">
              <p:embed/>
            </p:oleObj>
          </a:graphicData>
        </a:graphic>
      </p:graphicFrame>
      <p:graphicFrame>
        <p:nvGraphicFramePr>
          <p:cNvPr id="121861" name="Object 5"/>
          <p:cNvGraphicFramePr>
            <a:graphicFrameLocks noChangeAspect="1"/>
          </p:cNvGraphicFramePr>
          <p:nvPr/>
        </p:nvGraphicFramePr>
        <p:xfrm>
          <a:off x="1214438" y="4597400"/>
          <a:ext cx="1155700" cy="419100"/>
        </p:xfrm>
        <a:graphic>
          <a:graphicData uri="http://schemas.openxmlformats.org/presentationml/2006/ole">
            <p:oleObj spid="_x0000_s121861" name="Equation" r:id="rId5" imgW="1155600" imgH="419040" progId="Equation.DSMT4">
              <p:embed/>
            </p:oleObj>
          </a:graphicData>
        </a:graphic>
      </p:graphicFrame>
      <p:graphicFrame>
        <p:nvGraphicFramePr>
          <p:cNvPr id="121862" name="Object 6"/>
          <p:cNvGraphicFramePr>
            <a:graphicFrameLocks noChangeAspect="1"/>
          </p:cNvGraphicFramePr>
          <p:nvPr/>
        </p:nvGraphicFramePr>
        <p:xfrm>
          <a:off x="3094038" y="4597400"/>
          <a:ext cx="1054100" cy="368300"/>
        </p:xfrm>
        <a:graphic>
          <a:graphicData uri="http://schemas.openxmlformats.org/presentationml/2006/ole">
            <p:oleObj spid="_x0000_s121862" name="Equation" r:id="rId6" imgW="1054080" imgH="368280" progId="Equation.DSMT4">
              <p:embed/>
            </p:oleObj>
          </a:graphicData>
        </a:graphic>
      </p:graphicFrame>
      <p:graphicFrame>
        <p:nvGraphicFramePr>
          <p:cNvPr id="121863" name="Object 7"/>
          <p:cNvGraphicFramePr>
            <a:graphicFrameLocks noChangeAspect="1"/>
          </p:cNvGraphicFramePr>
          <p:nvPr/>
        </p:nvGraphicFramePr>
        <p:xfrm>
          <a:off x="1328738" y="5886450"/>
          <a:ext cx="3517900" cy="811213"/>
        </p:xfrm>
        <a:graphic>
          <a:graphicData uri="http://schemas.openxmlformats.org/presentationml/2006/ole">
            <p:oleObj spid="_x0000_s121863" name="Equation" r:id="rId7" imgW="3517560" imgH="812520" progId="Equation.DSMT4">
              <p:embed/>
            </p:oleObj>
          </a:graphicData>
        </a:graphic>
      </p:graphicFrame>
      <p:sp>
        <p:nvSpPr>
          <p:cNvPr id="121864" name="Text Box 8"/>
          <p:cNvSpPr txBox="1">
            <a:spLocks noChangeArrowheads="1"/>
          </p:cNvSpPr>
          <p:nvPr/>
        </p:nvSpPr>
        <p:spPr bwMode="auto">
          <a:xfrm>
            <a:off x="5978525" y="6061075"/>
            <a:ext cx="2828925" cy="519113"/>
          </a:xfrm>
          <a:prstGeom prst="rect">
            <a:avLst/>
          </a:prstGeom>
          <a:noFill/>
          <a:ln w="12700">
            <a:noFill/>
            <a:miter lim="800000"/>
            <a:headEnd type="none" w="lg" len="med"/>
            <a:tailEnd type="none" w="lg" len="med"/>
          </a:ln>
          <a:effectLst/>
        </p:spPr>
        <p:txBody>
          <a:bodyPr wrap="none">
            <a:spAutoFit/>
          </a:bodyPr>
          <a:lstStyle/>
          <a:p>
            <a:r>
              <a:rPr lang="en-US"/>
              <a:t>Re and roughness!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2186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12186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2186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12186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18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86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Rectangle 2"/>
          <p:cNvSpPr>
            <a:spLocks noGrp="1" noChangeArrowheads="1"/>
          </p:cNvSpPr>
          <p:nvPr>
            <p:ph type="title"/>
          </p:nvPr>
        </p:nvSpPr>
        <p:spPr>
          <a:effectLst/>
        </p:spPr>
        <p:txBody>
          <a:bodyPr/>
          <a:lstStyle/>
          <a:p>
            <a:r>
              <a:rPr lang="en-US"/>
              <a:t>Ship’s Resistance</a:t>
            </a:r>
          </a:p>
        </p:txBody>
      </p:sp>
      <p:graphicFrame>
        <p:nvGraphicFramePr>
          <p:cNvPr id="286720" name="Object 2048"/>
          <p:cNvGraphicFramePr>
            <a:graphicFrameLocks noChangeAspect="1"/>
          </p:cNvGraphicFramePr>
          <p:nvPr/>
        </p:nvGraphicFramePr>
        <p:xfrm>
          <a:off x="3028950" y="4892675"/>
          <a:ext cx="3403600" cy="800100"/>
        </p:xfrm>
        <a:graphic>
          <a:graphicData uri="http://schemas.openxmlformats.org/presentationml/2006/ole">
            <p:oleObj spid="_x0000_s286720" name="Equation" r:id="rId4" imgW="3403440" imgH="799920" progId="Equation.DSMT4">
              <p:embed/>
            </p:oleObj>
          </a:graphicData>
        </a:graphic>
      </p:graphicFrame>
      <p:sp>
        <p:nvSpPr>
          <p:cNvPr id="120838" name="Comment 6"/>
          <p:cNvSpPr>
            <a:spLocks noChangeArrowheads="1"/>
          </p:cNvSpPr>
          <p:nvPr/>
        </p:nvSpPr>
        <p:spPr bwMode="auto">
          <a:xfrm>
            <a:off x="6300788" y="2528888"/>
            <a:ext cx="18653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gravity</a:t>
            </a:r>
          </a:p>
        </p:txBody>
      </p:sp>
      <p:sp>
        <p:nvSpPr>
          <p:cNvPr id="120839" name="Comment 7"/>
          <p:cNvSpPr>
            <a:spLocks noChangeArrowheads="1"/>
          </p:cNvSpPr>
          <p:nvPr/>
        </p:nvSpPr>
        <p:spPr bwMode="auto">
          <a:xfrm>
            <a:off x="4217988" y="3151188"/>
            <a:ext cx="18653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Reynolds</a:t>
            </a:r>
          </a:p>
        </p:txBody>
      </p:sp>
      <p:sp>
        <p:nvSpPr>
          <p:cNvPr id="120840" name="Comment 8"/>
          <p:cNvSpPr>
            <a:spLocks noChangeArrowheads="1"/>
          </p:cNvSpPr>
          <p:nvPr/>
        </p:nvSpPr>
        <p:spPr bwMode="auto">
          <a:xfrm>
            <a:off x="6669088" y="3151188"/>
            <a:ext cx="18653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Froude</a:t>
            </a:r>
          </a:p>
        </p:txBody>
      </p:sp>
      <p:sp>
        <p:nvSpPr>
          <p:cNvPr id="120835" name="Rectangle 3"/>
          <p:cNvSpPr>
            <a:spLocks noGrp="1" noChangeArrowheads="1"/>
          </p:cNvSpPr>
          <p:nvPr>
            <p:ph type="body" idx="1"/>
          </p:nvPr>
        </p:nvSpPr>
        <p:spPr/>
        <p:txBody>
          <a:bodyPr/>
          <a:lstStyle/>
          <a:p>
            <a:r>
              <a:rPr lang="en-US"/>
              <a:t>Skin friction ___________</a:t>
            </a:r>
          </a:p>
          <a:p>
            <a:r>
              <a:rPr lang="en-US"/>
              <a:t>Wave drag (free surface effect) ________</a:t>
            </a:r>
          </a:p>
          <a:p>
            <a:r>
              <a:rPr lang="en-US"/>
              <a:t>Therefore we need ________ and ______ similarity</a:t>
            </a:r>
          </a:p>
        </p:txBody>
      </p:sp>
      <p:pic>
        <p:nvPicPr>
          <p:cNvPr id="120852" name="Picture 20">
            <a:hlinkClick r:id="rId5" action="ppaction://hlinkfile"/>
          </p:cNvPr>
          <p:cNvPicPr>
            <a:picLocks noChangeAspect="1" noChangeArrowheads="1"/>
          </p:cNvPicPr>
          <p:nvPr/>
        </p:nvPicPr>
        <p:blipFill>
          <a:blip r:embed="rId6" cstate="print">
            <a:lum bright="24000"/>
          </a:blip>
          <a:srcRect/>
          <a:stretch>
            <a:fillRect/>
          </a:stretch>
        </p:blipFill>
        <p:spPr bwMode="auto">
          <a:xfrm>
            <a:off x="7188200" y="0"/>
            <a:ext cx="1955800" cy="1466850"/>
          </a:xfrm>
          <a:prstGeom prst="rect">
            <a:avLst/>
          </a:prstGeom>
          <a:noFill/>
          <a:ln w="12700">
            <a:noFill/>
            <a:miter lim="800000"/>
            <a:headEnd type="none" w="lg" len="med"/>
            <a:tailEnd type="none" w="lg" len="med"/>
          </a:ln>
          <a:effectLst/>
        </p:spPr>
      </p:pic>
      <p:sp>
        <p:nvSpPr>
          <p:cNvPr id="120836" name="Comment 4"/>
          <p:cNvSpPr>
            <a:spLocks noChangeArrowheads="1"/>
          </p:cNvSpPr>
          <p:nvPr/>
        </p:nvSpPr>
        <p:spPr bwMode="auto">
          <a:xfrm>
            <a:off x="3303588" y="1931988"/>
            <a:ext cx="36814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viscosity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083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2083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208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2084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2867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0838" grpId="0" autoUpdateAnimBg="0"/>
      <p:bldP spid="120839" grpId="0" autoUpdateAnimBg="0"/>
      <p:bldP spid="120840" grpId="0" autoUpdateAnimBg="0"/>
      <p:bldP spid="120836" grpId="0" autoUpdateAnimBg="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025" name="Comment 17"/>
          <p:cNvSpPr>
            <a:spLocks noChangeArrowheads="1"/>
          </p:cNvSpPr>
          <p:nvPr/>
        </p:nvSpPr>
        <p:spPr bwMode="auto">
          <a:xfrm>
            <a:off x="3062288" y="2554288"/>
            <a:ext cx="2411412" cy="822325"/>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2400">
                <a:solidFill>
                  <a:schemeClr val="folHlink"/>
                </a:solidFill>
              </a:rPr>
              <a:t>Water is the only practical fluid</a:t>
            </a:r>
          </a:p>
        </p:txBody>
      </p:sp>
      <p:sp>
        <p:nvSpPr>
          <p:cNvPr id="171010" name="Rectangle 2"/>
          <p:cNvSpPr>
            <a:spLocks noGrp="1" noChangeArrowheads="1"/>
          </p:cNvSpPr>
          <p:nvPr>
            <p:ph type="title"/>
          </p:nvPr>
        </p:nvSpPr>
        <p:spPr>
          <a:effectLst/>
        </p:spPr>
        <p:txBody>
          <a:bodyPr/>
          <a:lstStyle/>
          <a:p>
            <a:r>
              <a:rPr lang="en-US"/>
              <a:t>Reynolds and Froude Similarity?</a:t>
            </a:r>
          </a:p>
        </p:txBody>
      </p:sp>
      <p:graphicFrame>
        <p:nvGraphicFramePr>
          <p:cNvPr id="171012" name="Object 4"/>
          <p:cNvGraphicFramePr>
            <a:graphicFrameLocks noChangeAspect="1"/>
          </p:cNvGraphicFramePr>
          <p:nvPr/>
        </p:nvGraphicFramePr>
        <p:xfrm>
          <a:off x="801688" y="2619375"/>
          <a:ext cx="1651000" cy="800100"/>
        </p:xfrm>
        <a:graphic>
          <a:graphicData uri="http://schemas.openxmlformats.org/presentationml/2006/ole">
            <p:oleObj spid="_x0000_s171012" name="Equation" r:id="rId4" imgW="1650960" imgH="799920" progId="Equation.DSMT4">
              <p:embed/>
            </p:oleObj>
          </a:graphicData>
        </a:graphic>
      </p:graphicFrame>
      <p:graphicFrame>
        <p:nvGraphicFramePr>
          <p:cNvPr id="171016" name="Object 8"/>
          <p:cNvGraphicFramePr>
            <a:graphicFrameLocks noChangeAspect="1"/>
          </p:cNvGraphicFramePr>
          <p:nvPr/>
        </p:nvGraphicFramePr>
        <p:xfrm>
          <a:off x="1074738" y="4178300"/>
          <a:ext cx="927100" cy="901700"/>
        </p:xfrm>
        <a:graphic>
          <a:graphicData uri="http://schemas.openxmlformats.org/presentationml/2006/ole">
            <p:oleObj spid="_x0000_s171016" name="Equation" r:id="rId5" imgW="927000" imgH="901440" progId="Equation.DSMT4">
              <p:embed/>
            </p:oleObj>
          </a:graphicData>
        </a:graphic>
      </p:graphicFrame>
      <p:sp>
        <p:nvSpPr>
          <p:cNvPr id="171023" name="Text Box 15"/>
          <p:cNvSpPr txBox="1">
            <a:spLocks noChangeArrowheads="1"/>
          </p:cNvSpPr>
          <p:nvPr/>
        </p:nvSpPr>
        <p:spPr bwMode="auto">
          <a:xfrm>
            <a:off x="911225" y="1720850"/>
            <a:ext cx="1720850" cy="579438"/>
          </a:xfrm>
          <a:prstGeom prst="rect">
            <a:avLst/>
          </a:prstGeom>
          <a:noFill/>
          <a:ln w="12700">
            <a:noFill/>
            <a:miter lim="800000"/>
            <a:headEnd type="none" w="lg" len="med"/>
            <a:tailEnd type="none" w="lg" len="med"/>
          </a:ln>
          <a:effectLst/>
        </p:spPr>
        <p:txBody>
          <a:bodyPr wrap="none">
            <a:spAutoFit/>
          </a:bodyPr>
          <a:lstStyle/>
          <a:p>
            <a:r>
              <a:rPr lang="en-US" sz="3200"/>
              <a:t>Reynolds</a:t>
            </a:r>
          </a:p>
        </p:txBody>
      </p:sp>
      <p:sp>
        <p:nvSpPr>
          <p:cNvPr id="171026" name="Line 18"/>
          <p:cNvSpPr>
            <a:spLocks noChangeShapeType="1"/>
          </p:cNvSpPr>
          <p:nvPr/>
        </p:nvSpPr>
        <p:spPr bwMode="auto">
          <a:xfrm>
            <a:off x="3162300" y="2959100"/>
            <a:ext cx="20955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71027" name="Line 19"/>
          <p:cNvSpPr>
            <a:spLocks noChangeShapeType="1"/>
          </p:cNvSpPr>
          <p:nvPr/>
        </p:nvSpPr>
        <p:spPr bwMode="auto">
          <a:xfrm>
            <a:off x="3124200" y="3365500"/>
            <a:ext cx="1752600" cy="0"/>
          </a:xfrm>
          <a:prstGeom prst="line">
            <a:avLst/>
          </a:prstGeom>
          <a:noFill/>
          <a:ln w="12700">
            <a:solidFill>
              <a:schemeClr val="tx1"/>
            </a:solidFill>
            <a:round/>
            <a:headEnd type="none" w="lg" len="med"/>
            <a:tailEnd type="none" w="lg" len="med"/>
          </a:ln>
          <a:effectLst/>
        </p:spPr>
        <p:txBody>
          <a:bodyPr wrap="none" anchor="ctr"/>
          <a:lstStyle/>
          <a:p>
            <a:endParaRPr lang="en-US"/>
          </a:p>
        </p:txBody>
      </p:sp>
      <p:graphicFrame>
        <p:nvGraphicFramePr>
          <p:cNvPr id="171028" name="Object 20"/>
          <p:cNvGraphicFramePr>
            <a:graphicFrameLocks noChangeAspect="1"/>
          </p:cNvGraphicFramePr>
          <p:nvPr/>
        </p:nvGraphicFramePr>
        <p:xfrm>
          <a:off x="3754438" y="4318000"/>
          <a:ext cx="1181100" cy="901700"/>
        </p:xfrm>
        <a:graphic>
          <a:graphicData uri="http://schemas.openxmlformats.org/presentationml/2006/ole">
            <p:oleObj spid="_x0000_s171028" name="Equation" r:id="rId6" imgW="1180800" imgH="901440" progId="Equation.DSMT4">
              <p:embed/>
            </p:oleObj>
          </a:graphicData>
        </a:graphic>
      </p:graphicFrame>
      <p:graphicFrame>
        <p:nvGraphicFramePr>
          <p:cNvPr id="171022" name="Object 14"/>
          <p:cNvGraphicFramePr>
            <a:graphicFrameLocks noChangeAspect="1"/>
          </p:cNvGraphicFramePr>
          <p:nvPr/>
        </p:nvGraphicFramePr>
        <p:xfrm>
          <a:off x="6402388" y="3397250"/>
          <a:ext cx="1168400" cy="404813"/>
        </p:xfrm>
        <a:graphic>
          <a:graphicData uri="http://schemas.openxmlformats.org/presentationml/2006/ole">
            <p:oleObj spid="_x0000_s171022" name="Equation" r:id="rId7" imgW="1168200" imgH="406080" progId="Equation.DSMT4">
              <p:embed/>
            </p:oleObj>
          </a:graphicData>
        </a:graphic>
      </p:graphicFrame>
      <p:sp>
        <p:nvSpPr>
          <p:cNvPr id="171024" name="Text Box 16"/>
          <p:cNvSpPr txBox="1">
            <a:spLocks noChangeArrowheads="1"/>
          </p:cNvSpPr>
          <p:nvPr/>
        </p:nvSpPr>
        <p:spPr bwMode="auto">
          <a:xfrm>
            <a:off x="6308725" y="1720850"/>
            <a:ext cx="1335088" cy="579438"/>
          </a:xfrm>
          <a:prstGeom prst="rect">
            <a:avLst/>
          </a:prstGeom>
          <a:noFill/>
          <a:ln w="12700">
            <a:noFill/>
            <a:miter lim="800000"/>
            <a:headEnd type="none" w="lg" len="med"/>
            <a:tailEnd type="none" w="lg" len="med"/>
          </a:ln>
          <a:effectLst/>
        </p:spPr>
        <p:txBody>
          <a:bodyPr wrap="none">
            <a:spAutoFit/>
          </a:bodyPr>
          <a:lstStyle/>
          <a:p>
            <a:r>
              <a:rPr lang="en-US" sz="3200"/>
              <a:t>Froude</a:t>
            </a:r>
          </a:p>
        </p:txBody>
      </p:sp>
      <p:sp>
        <p:nvSpPr>
          <p:cNvPr id="171033" name="Line 25"/>
          <p:cNvSpPr>
            <a:spLocks noChangeShapeType="1"/>
          </p:cNvSpPr>
          <p:nvPr/>
        </p:nvSpPr>
        <p:spPr bwMode="auto">
          <a:xfrm>
            <a:off x="6045200" y="4914900"/>
            <a:ext cx="10033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71032" name="Comment 24"/>
          <p:cNvSpPr>
            <a:spLocks noChangeArrowheads="1"/>
          </p:cNvSpPr>
          <p:nvPr/>
        </p:nvSpPr>
        <p:spPr bwMode="auto">
          <a:xfrm>
            <a:off x="5983288" y="4357688"/>
            <a:ext cx="12938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L</a:t>
            </a:r>
            <a:r>
              <a:rPr lang="en-US" sz="3200" baseline="-25000">
                <a:solidFill>
                  <a:schemeClr val="folHlink"/>
                </a:solidFill>
              </a:rPr>
              <a:t>r</a:t>
            </a:r>
            <a:r>
              <a:rPr lang="en-US" sz="3200">
                <a:solidFill>
                  <a:schemeClr val="folHlink"/>
                </a:solidFill>
              </a:rPr>
              <a:t> = 1</a:t>
            </a:r>
          </a:p>
        </p:txBody>
      </p:sp>
      <p:graphicFrame>
        <p:nvGraphicFramePr>
          <p:cNvPr id="171040" name="Object 32"/>
          <p:cNvGraphicFramePr>
            <a:graphicFrameLocks noChangeAspect="1"/>
          </p:cNvGraphicFramePr>
          <p:nvPr/>
        </p:nvGraphicFramePr>
        <p:xfrm>
          <a:off x="6192838" y="2286000"/>
          <a:ext cx="1536700" cy="850900"/>
        </p:xfrm>
        <a:graphic>
          <a:graphicData uri="http://schemas.openxmlformats.org/presentationml/2006/ole">
            <p:oleObj spid="_x0000_s171040" name="Equation" r:id="rId8" imgW="1536480" imgH="850680" progId="Equation.DSMT4">
              <p:embed/>
            </p:oleObj>
          </a:graphicData>
        </a:graphic>
      </p:graphicFrame>
      <p:grpSp>
        <p:nvGrpSpPr>
          <p:cNvPr id="171048" name="Group 40"/>
          <p:cNvGrpSpPr>
            <a:grpSpLocks/>
          </p:cNvGrpSpPr>
          <p:nvPr/>
        </p:nvGrpSpPr>
        <p:grpSpPr bwMode="auto">
          <a:xfrm>
            <a:off x="1612900" y="2212975"/>
            <a:ext cx="701675" cy="822325"/>
            <a:chOff x="1016" y="1394"/>
            <a:chExt cx="442" cy="518"/>
          </a:xfrm>
        </p:grpSpPr>
        <p:sp>
          <p:nvSpPr>
            <p:cNvPr id="171043" name="Line 35"/>
            <p:cNvSpPr>
              <a:spLocks noChangeShapeType="1"/>
            </p:cNvSpPr>
            <p:nvPr/>
          </p:nvSpPr>
          <p:spPr bwMode="auto">
            <a:xfrm flipV="1">
              <a:off x="1016" y="1528"/>
              <a:ext cx="240" cy="384"/>
            </a:xfrm>
            <a:prstGeom prst="line">
              <a:avLst/>
            </a:prstGeom>
            <a:noFill/>
            <a:ln w="12700">
              <a:solidFill>
                <a:schemeClr val="folHlink"/>
              </a:solidFill>
              <a:round/>
              <a:headEnd type="none" w="lg" len="med"/>
              <a:tailEnd type="triangle" w="lg" len="med"/>
            </a:ln>
            <a:effectLst/>
          </p:spPr>
          <p:txBody>
            <a:bodyPr wrap="none" anchor="ctr">
              <a:spAutoFit/>
            </a:bodyPr>
            <a:lstStyle/>
            <a:p>
              <a:endParaRPr lang="en-US"/>
            </a:p>
          </p:txBody>
        </p:sp>
        <p:sp>
          <p:nvSpPr>
            <p:cNvPr id="171044" name="Text Box 36"/>
            <p:cNvSpPr txBox="1">
              <a:spLocks noChangeArrowheads="1"/>
            </p:cNvSpPr>
            <p:nvPr/>
          </p:nvSpPr>
          <p:spPr bwMode="auto">
            <a:xfrm>
              <a:off x="1230" y="1394"/>
              <a:ext cx="228" cy="327"/>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1</a:t>
              </a:r>
            </a:p>
          </p:txBody>
        </p:sp>
      </p:grpSp>
      <p:grpSp>
        <p:nvGrpSpPr>
          <p:cNvPr id="171045" name="Group 37"/>
          <p:cNvGrpSpPr>
            <a:grpSpLocks/>
          </p:cNvGrpSpPr>
          <p:nvPr/>
        </p:nvGrpSpPr>
        <p:grpSpPr bwMode="auto">
          <a:xfrm>
            <a:off x="1892300" y="3136900"/>
            <a:ext cx="485775" cy="865188"/>
            <a:chOff x="5176" y="1736"/>
            <a:chExt cx="306" cy="545"/>
          </a:xfrm>
        </p:grpSpPr>
        <p:sp>
          <p:nvSpPr>
            <p:cNvPr id="171046" name="Line 38"/>
            <p:cNvSpPr>
              <a:spLocks noChangeShapeType="1"/>
            </p:cNvSpPr>
            <p:nvPr/>
          </p:nvSpPr>
          <p:spPr bwMode="auto">
            <a:xfrm>
              <a:off x="5176" y="1736"/>
              <a:ext cx="128" cy="288"/>
            </a:xfrm>
            <a:prstGeom prst="line">
              <a:avLst/>
            </a:prstGeom>
            <a:noFill/>
            <a:ln w="12700">
              <a:solidFill>
                <a:schemeClr val="folHlink"/>
              </a:solidFill>
              <a:round/>
              <a:headEnd type="none" w="lg" len="med"/>
              <a:tailEnd type="triangle" w="lg" len="med"/>
            </a:ln>
            <a:effectLst/>
          </p:spPr>
          <p:txBody>
            <a:bodyPr wrap="none" anchor="ctr">
              <a:spAutoFit/>
            </a:bodyPr>
            <a:lstStyle/>
            <a:p>
              <a:endParaRPr lang="en-US"/>
            </a:p>
          </p:txBody>
        </p:sp>
        <p:sp>
          <p:nvSpPr>
            <p:cNvPr id="171047" name="Text Box 39"/>
            <p:cNvSpPr txBox="1">
              <a:spLocks noChangeArrowheads="1"/>
            </p:cNvSpPr>
            <p:nvPr/>
          </p:nvSpPr>
          <p:spPr bwMode="auto">
            <a:xfrm>
              <a:off x="5254" y="1954"/>
              <a:ext cx="228" cy="327"/>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1</a:t>
              </a:r>
            </a:p>
          </p:txBody>
        </p:sp>
      </p:grpSp>
      <p:grpSp>
        <p:nvGrpSpPr>
          <p:cNvPr id="171049" name="Group 41"/>
          <p:cNvGrpSpPr>
            <a:grpSpLocks/>
          </p:cNvGrpSpPr>
          <p:nvPr/>
        </p:nvGrpSpPr>
        <p:grpSpPr bwMode="auto">
          <a:xfrm>
            <a:off x="825500" y="2416175"/>
            <a:ext cx="701675" cy="822325"/>
            <a:chOff x="1016" y="1394"/>
            <a:chExt cx="442" cy="518"/>
          </a:xfrm>
        </p:grpSpPr>
        <p:sp>
          <p:nvSpPr>
            <p:cNvPr id="171050" name="Line 42"/>
            <p:cNvSpPr>
              <a:spLocks noChangeShapeType="1"/>
            </p:cNvSpPr>
            <p:nvPr/>
          </p:nvSpPr>
          <p:spPr bwMode="auto">
            <a:xfrm flipV="1">
              <a:off x="1016" y="1528"/>
              <a:ext cx="240" cy="384"/>
            </a:xfrm>
            <a:prstGeom prst="line">
              <a:avLst/>
            </a:prstGeom>
            <a:noFill/>
            <a:ln w="12700">
              <a:solidFill>
                <a:schemeClr val="folHlink"/>
              </a:solidFill>
              <a:round/>
              <a:headEnd type="none" w="lg" len="med"/>
              <a:tailEnd type="triangle" w="lg" len="med"/>
            </a:ln>
            <a:effectLst/>
          </p:spPr>
          <p:txBody>
            <a:bodyPr wrap="none" anchor="ctr">
              <a:spAutoFit/>
            </a:bodyPr>
            <a:lstStyle/>
            <a:p>
              <a:endParaRPr lang="en-US"/>
            </a:p>
          </p:txBody>
        </p:sp>
        <p:sp>
          <p:nvSpPr>
            <p:cNvPr id="171051" name="Text Box 43"/>
            <p:cNvSpPr txBox="1">
              <a:spLocks noChangeArrowheads="1"/>
            </p:cNvSpPr>
            <p:nvPr/>
          </p:nvSpPr>
          <p:spPr bwMode="auto">
            <a:xfrm>
              <a:off x="1230" y="1394"/>
              <a:ext cx="228" cy="327"/>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1</a:t>
              </a:r>
            </a:p>
          </p:txBody>
        </p:sp>
      </p:grpSp>
      <p:grpSp>
        <p:nvGrpSpPr>
          <p:cNvPr id="171052" name="Group 44"/>
          <p:cNvGrpSpPr>
            <a:grpSpLocks/>
          </p:cNvGrpSpPr>
          <p:nvPr/>
        </p:nvGrpSpPr>
        <p:grpSpPr bwMode="auto">
          <a:xfrm>
            <a:off x="6210300" y="2136775"/>
            <a:ext cx="701675" cy="822325"/>
            <a:chOff x="1016" y="1394"/>
            <a:chExt cx="442" cy="518"/>
          </a:xfrm>
        </p:grpSpPr>
        <p:sp>
          <p:nvSpPr>
            <p:cNvPr id="171053" name="Line 45"/>
            <p:cNvSpPr>
              <a:spLocks noChangeShapeType="1"/>
            </p:cNvSpPr>
            <p:nvPr/>
          </p:nvSpPr>
          <p:spPr bwMode="auto">
            <a:xfrm flipV="1">
              <a:off x="1016" y="1528"/>
              <a:ext cx="240" cy="384"/>
            </a:xfrm>
            <a:prstGeom prst="line">
              <a:avLst/>
            </a:prstGeom>
            <a:noFill/>
            <a:ln w="12700">
              <a:solidFill>
                <a:schemeClr val="folHlink"/>
              </a:solidFill>
              <a:round/>
              <a:headEnd type="none" w="lg" len="med"/>
              <a:tailEnd type="triangle" w="lg" len="med"/>
            </a:ln>
            <a:effectLst/>
          </p:spPr>
          <p:txBody>
            <a:bodyPr wrap="none" anchor="ctr">
              <a:spAutoFit/>
            </a:bodyPr>
            <a:lstStyle/>
            <a:p>
              <a:endParaRPr lang="en-US"/>
            </a:p>
          </p:txBody>
        </p:sp>
        <p:sp>
          <p:nvSpPr>
            <p:cNvPr id="171054" name="Text Box 46"/>
            <p:cNvSpPr txBox="1">
              <a:spLocks noChangeArrowheads="1"/>
            </p:cNvSpPr>
            <p:nvPr/>
          </p:nvSpPr>
          <p:spPr bwMode="auto">
            <a:xfrm>
              <a:off x="1230" y="1394"/>
              <a:ext cx="228" cy="327"/>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1</a:t>
              </a:r>
            </a:p>
          </p:txBody>
        </p:sp>
      </p:grpSp>
      <p:cxnSp>
        <p:nvCxnSpPr>
          <p:cNvPr id="171055" name="AutoShape 47"/>
          <p:cNvCxnSpPr>
            <a:cxnSpLocks noChangeShapeType="1"/>
            <a:stCxn id="0" idx="3"/>
            <a:endCxn id="0" idx="1"/>
          </p:cNvCxnSpPr>
          <p:nvPr/>
        </p:nvCxnSpPr>
        <p:spPr bwMode="auto">
          <a:xfrm>
            <a:off x="2001838" y="4629150"/>
            <a:ext cx="1752600" cy="139700"/>
          </a:xfrm>
          <a:prstGeom prst="straightConnector1">
            <a:avLst/>
          </a:prstGeom>
          <a:noFill/>
          <a:ln w="12700">
            <a:solidFill>
              <a:schemeClr val="tx1"/>
            </a:solidFill>
            <a:round/>
            <a:headEnd type="none" w="lg" len="med"/>
            <a:tailEnd type="triangle" w="lg" len="med"/>
          </a:ln>
          <a:effectLst/>
        </p:spPr>
      </p:cxnSp>
      <p:cxnSp>
        <p:nvCxnSpPr>
          <p:cNvPr id="171056" name="AutoShape 48"/>
          <p:cNvCxnSpPr>
            <a:cxnSpLocks noChangeShapeType="1"/>
            <a:stCxn id="0" idx="1"/>
            <a:endCxn id="0" idx="3"/>
          </p:cNvCxnSpPr>
          <p:nvPr/>
        </p:nvCxnSpPr>
        <p:spPr bwMode="auto">
          <a:xfrm flipH="1">
            <a:off x="4935538" y="3600450"/>
            <a:ext cx="1466850" cy="1168400"/>
          </a:xfrm>
          <a:prstGeom prst="straightConnector1">
            <a:avLst/>
          </a:prstGeom>
          <a:noFill/>
          <a:ln w="12700">
            <a:solidFill>
              <a:schemeClr val="tx1"/>
            </a:solidFill>
            <a:round/>
            <a:headEnd type="none" w="lg" len="med"/>
            <a:tailEnd type="triangle" w="lg" len="med"/>
          </a:ln>
          <a:effectLst/>
        </p:spPr>
      </p:cxnSp>
      <p:sp>
        <p:nvSpPr>
          <p:cNvPr id="171057" name="Text Box 49"/>
          <p:cNvSpPr txBox="1">
            <a:spLocks noChangeArrowheads="1"/>
          </p:cNvSpPr>
          <p:nvPr/>
        </p:nvSpPr>
        <p:spPr bwMode="auto">
          <a:xfrm>
            <a:off x="1381125" y="5692775"/>
            <a:ext cx="5511800" cy="519113"/>
          </a:xfrm>
          <a:prstGeom prst="rect">
            <a:avLst/>
          </a:prstGeom>
          <a:noFill/>
          <a:ln w="12700">
            <a:noFill/>
            <a:miter lim="800000"/>
            <a:headEnd type="none" w="lg" len="med"/>
            <a:tailEnd type="none" w="lg" len="med"/>
          </a:ln>
          <a:effectLst/>
        </p:spPr>
        <p:txBody>
          <a:bodyPr wrap="none">
            <a:spAutoFit/>
          </a:bodyPr>
          <a:lstStyle/>
          <a:p>
            <a:r>
              <a:rPr lang="en-US"/>
              <a:t>Can’t have both Re and Fr similarity!</a:t>
            </a:r>
          </a:p>
        </p:txBody>
      </p:sp>
      <p:grpSp>
        <p:nvGrpSpPr>
          <p:cNvPr id="171061" name="Group 53"/>
          <p:cNvGrpSpPr>
            <a:grpSpLocks/>
          </p:cNvGrpSpPr>
          <p:nvPr/>
        </p:nvGrpSpPr>
        <p:grpSpPr bwMode="auto">
          <a:xfrm>
            <a:off x="7150100" y="2755900"/>
            <a:ext cx="841375" cy="661988"/>
            <a:chOff x="4504" y="1736"/>
            <a:chExt cx="530" cy="417"/>
          </a:xfrm>
        </p:grpSpPr>
        <p:sp>
          <p:nvSpPr>
            <p:cNvPr id="171059" name="Line 51"/>
            <p:cNvSpPr>
              <a:spLocks noChangeShapeType="1"/>
            </p:cNvSpPr>
            <p:nvPr/>
          </p:nvSpPr>
          <p:spPr bwMode="auto">
            <a:xfrm>
              <a:off x="4504" y="1736"/>
              <a:ext cx="168" cy="256"/>
            </a:xfrm>
            <a:prstGeom prst="line">
              <a:avLst/>
            </a:prstGeom>
            <a:noFill/>
            <a:ln w="12700">
              <a:solidFill>
                <a:schemeClr val="folHlink"/>
              </a:solidFill>
              <a:round/>
              <a:headEnd type="none" w="lg" len="med"/>
              <a:tailEnd type="triangle" w="lg" len="med"/>
            </a:ln>
            <a:effectLst/>
          </p:spPr>
          <p:txBody>
            <a:bodyPr anchor="ctr">
              <a:spAutoFit/>
            </a:bodyPr>
            <a:lstStyle/>
            <a:p>
              <a:endParaRPr lang="en-US"/>
            </a:p>
          </p:txBody>
        </p:sp>
        <p:sp>
          <p:nvSpPr>
            <p:cNvPr id="171060" name="Text Box 52"/>
            <p:cNvSpPr txBox="1">
              <a:spLocks noChangeArrowheads="1"/>
            </p:cNvSpPr>
            <p:nvPr/>
          </p:nvSpPr>
          <p:spPr bwMode="auto">
            <a:xfrm>
              <a:off x="4806" y="1826"/>
              <a:ext cx="228" cy="327"/>
            </a:xfrm>
            <a:prstGeom prst="rect">
              <a:avLst/>
            </a:prstGeom>
            <a:noFill/>
            <a:ln w="12700">
              <a:noFill/>
              <a:miter lim="800000"/>
              <a:headEnd type="none" w="lg" len="med"/>
              <a:tailEnd type="none" w="lg" len="med"/>
            </a:ln>
            <a:effectLst/>
          </p:spPr>
          <p:txBody>
            <a:bodyPr wrap="none">
              <a:spAutoFit/>
            </a:bodyPr>
            <a:lstStyle/>
            <a:p>
              <a:r>
                <a:rPr lang="en-US">
                  <a:solidFill>
                    <a:schemeClr val="folHlink"/>
                  </a:solidFill>
                </a:rPr>
                <a:t>1</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710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710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7104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17104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17104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1710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17105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7106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499"/>
                                          </p:stCondLst>
                                        </p:cTn>
                                        <p:tgtEl>
                                          <p:spTgt spid="1710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499"/>
                                          </p:stCondLst>
                                        </p:cTn>
                                        <p:tgtEl>
                                          <p:spTgt spid="171028"/>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499"/>
                                          </p:stCondLst>
                                        </p:cTn>
                                        <p:tgtEl>
                                          <p:spTgt spid="1710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1025" grpId="0" autoUpdateAnimBg="0"/>
      <p:bldP spid="171032" grpId="0" autoUpdateAnimBg="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Rectangle 2"/>
          <p:cNvSpPr>
            <a:spLocks noGrp="1" noChangeArrowheads="1"/>
          </p:cNvSpPr>
          <p:nvPr>
            <p:ph type="title"/>
          </p:nvPr>
        </p:nvSpPr>
        <p:spPr>
          <a:effectLst/>
        </p:spPr>
        <p:txBody>
          <a:bodyPr/>
          <a:lstStyle/>
          <a:p>
            <a:r>
              <a:rPr lang="en-US"/>
              <a:t>Ship’s Resistance</a:t>
            </a:r>
          </a:p>
        </p:txBody>
      </p:sp>
      <p:sp>
        <p:nvSpPr>
          <p:cNvPr id="122883" name="Rectangle 3"/>
          <p:cNvSpPr>
            <a:spLocks noGrp="1" noChangeArrowheads="1"/>
          </p:cNvSpPr>
          <p:nvPr>
            <p:ph type="body" idx="1"/>
          </p:nvPr>
        </p:nvSpPr>
        <p:spPr>
          <a:xfrm>
            <a:off x="355600" y="1981200"/>
            <a:ext cx="4902200" cy="4114800"/>
          </a:xfrm>
        </p:spPr>
        <p:txBody>
          <a:bodyPr/>
          <a:lstStyle/>
          <a:p>
            <a:r>
              <a:rPr lang="en-US" sz="2800"/>
              <a:t>Can’t have both Reynolds and Froude similarity</a:t>
            </a:r>
          </a:p>
          <a:p>
            <a:r>
              <a:rPr lang="en-US" sz="2800"/>
              <a:t>Froude hypothesis: the two forms of drag are independent</a:t>
            </a:r>
          </a:p>
          <a:p>
            <a:r>
              <a:rPr lang="en-US" sz="2800"/>
              <a:t>Measure total drag on Ship</a:t>
            </a:r>
          </a:p>
          <a:p>
            <a:r>
              <a:rPr lang="en-US" sz="2800"/>
              <a:t>Use analytical methods to calculate the skin friction</a:t>
            </a:r>
          </a:p>
          <a:p>
            <a:r>
              <a:rPr lang="en-US" sz="2800"/>
              <a:t>Remainder is wave drag</a:t>
            </a:r>
          </a:p>
        </p:txBody>
      </p:sp>
      <p:graphicFrame>
        <p:nvGraphicFramePr>
          <p:cNvPr id="122884" name="Object 4"/>
          <p:cNvGraphicFramePr>
            <a:graphicFrameLocks noChangeAspect="1"/>
          </p:cNvGraphicFramePr>
          <p:nvPr/>
        </p:nvGraphicFramePr>
        <p:xfrm>
          <a:off x="5283200" y="2009775"/>
          <a:ext cx="3822700" cy="800100"/>
        </p:xfrm>
        <a:graphic>
          <a:graphicData uri="http://schemas.openxmlformats.org/presentationml/2006/ole">
            <p:oleObj spid="_x0000_s122884" name="Equation" r:id="rId4" imgW="3822480" imgH="799920" progId="Equation.DSMT4">
              <p:embed/>
            </p:oleObj>
          </a:graphicData>
        </a:graphic>
      </p:graphicFrame>
      <p:graphicFrame>
        <p:nvGraphicFramePr>
          <p:cNvPr id="122885" name="Object 5"/>
          <p:cNvGraphicFramePr>
            <a:graphicFrameLocks noChangeAspect="1"/>
          </p:cNvGraphicFramePr>
          <p:nvPr/>
        </p:nvGraphicFramePr>
        <p:xfrm>
          <a:off x="5600700" y="5589588"/>
          <a:ext cx="2705100" cy="760412"/>
        </p:xfrm>
        <a:graphic>
          <a:graphicData uri="http://schemas.openxmlformats.org/presentationml/2006/ole">
            <p:oleObj spid="_x0000_s122885" name="Equation" r:id="rId5" imgW="2705040" imgH="761760" progId="Equation.DSMT4">
              <p:embed/>
            </p:oleObj>
          </a:graphicData>
        </a:graphic>
      </p:graphicFrame>
      <p:graphicFrame>
        <p:nvGraphicFramePr>
          <p:cNvPr id="122886" name="Object 6"/>
          <p:cNvGraphicFramePr>
            <a:graphicFrameLocks noChangeAspect="1"/>
          </p:cNvGraphicFramePr>
          <p:nvPr/>
        </p:nvGraphicFramePr>
        <p:xfrm>
          <a:off x="5511800" y="4140200"/>
          <a:ext cx="3149600" cy="812800"/>
        </p:xfrm>
        <a:graphic>
          <a:graphicData uri="http://schemas.openxmlformats.org/presentationml/2006/ole">
            <p:oleObj spid="_x0000_s122886" name="Equation" r:id="rId6" imgW="3149280" imgH="812520" progId="Equation.DSMT4">
              <p:embed/>
            </p:oleObj>
          </a:graphicData>
        </a:graphic>
      </p:graphicFrame>
      <p:graphicFrame>
        <p:nvGraphicFramePr>
          <p:cNvPr id="122887" name="Object 7"/>
          <p:cNvGraphicFramePr>
            <a:graphicFrameLocks noChangeAspect="1"/>
          </p:cNvGraphicFramePr>
          <p:nvPr/>
        </p:nvGraphicFramePr>
        <p:xfrm>
          <a:off x="5632450" y="3273425"/>
          <a:ext cx="1244600" cy="381000"/>
        </p:xfrm>
        <a:graphic>
          <a:graphicData uri="http://schemas.openxmlformats.org/presentationml/2006/ole">
            <p:oleObj spid="_x0000_s122887" name="Equation" r:id="rId7" imgW="1244520" imgH="380880" progId="Equation.DSMT4">
              <p:embed/>
            </p:oleObj>
          </a:graphicData>
        </a:graphic>
      </p:graphicFrame>
      <p:graphicFrame>
        <p:nvGraphicFramePr>
          <p:cNvPr id="122888" name="Object 8"/>
          <p:cNvGraphicFramePr>
            <a:graphicFrameLocks noChangeAspect="1"/>
          </p:cNvGraphicFramePr>
          <p:nvPr/>
        </p:nvGraphicFramePr>
        <p:xfrm>
          <a:off x="6864350" y="3276600"/>
          <a:ext cx="1054100" cy="381000"/>
        </p:xfrm>
        <a:graphic>
          <a:graphicData uri="http://schemas.openxmlformats.org/presentationml/2006/ole">
            <p:oleObj spid="_x0000_s122888" name="Equation" r:id="rId8" imgW="1054080" imgH="380880" progId="Equation.3">
              <p:embed/>
            </p:oleObj>
          </a:graphicData>
        </a:graphic>
      </p:graphicFrame>
      <p:sp>
        <p:nvSpPr>
          <p:cNvPr id="122889" name="Line 9"/>
          <p:cNvSpPr>
            <a:spLocks noChangeShapeType="1"/>
          </p:cNvSpPr>
          <p:nvPr/>
        </p:nvSpPr>
        <p:spPr bwMode="auto">
          <a:xfrm>
            <a:off x="6921500" y="3657600"/>
            <a:ext cx="10414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22890" name="Text Box 10"/>
          <p:cNvSpPr txBox="1">
            <a:spLocks noChangeArrowheads="1"/>
          </p:cNvSpPr>
          <p:nvPr/>
        </p:nvSpPr>
        <p:spPr bwMode="auto">
          <a:xfrm>
            <a:off x="7366000" y="6248400"/>
            <a:ext cx="1331913" cy="457200"/>
          </a:xfrm>
          <a:prstGeom prst="rect">
            <a:avLst/>
          </a:prstGeom>
          <a:noFill/>
          <a:ln w="12700">
            <a:noFill/>
            <a:miter lim="800000"/>
            <a:headEnd type="none" w="lg" len="med"/>
            <a:tailEnd type="none" w="lg" len="med"/>
          </a:ln>
          <a:effectLst/>
        </p:spPr>
        <p:txBody>
          <a:bodyPr wrap="none" anchor="ctr">
            <a:spAutoFit/>
          </a:bodyPr>
          <a:lstStyle/>
          <a:p>
            <a:r>
              <a:rPr lang="en-US" sz="2400">
                <a:solidFill>
                  <a:schemeClr val="folHlink"/>
                </a:solidFill>
              </a:rPr>
              <a:t>empirical</a:t>
            </a:r>
          </a:p>
        </p:txBody>
      </p:sp>
      <p:sp>
        <p:nvSpPr>
          <p:cNvPr id="122891" name="Text Box 11"/>
          <p:cNvSpPr txBox="1">
            <a:spLocks noChangeArrowheads="1"/>
          </p:cNvSpPr>
          <p:nvPr/>
        </p:nvSpPr>
        <p:spPr bwMode="auto">
          <a:xfrm>
            <a:off x="7380288" y="5016500"/>
            <a:ext cx="1365250" cy="457200"/>
          </a:xfrm>
          <a:prstGeom prst="rect">
            <a:avLst/>
          </a:prstGeom>
          <a:noFill/>
          <a:ln w="12700">
            <a:noFill/>
            <a:miter lim="800000"/>
            <a:headEnd type="none" w="lg" len="med"/>
            <a:tailEnd type="none" w="lg" len="med"/>
          </a:ln>
          <a:effectLst/>
        </p:spPr>
        <p:txBody>
          <a:bodyPr wrap="none" anchor="ctr">
            <a:spAutoFit/>
          </a:bodyPr>
          <a:lstStyle/>
          <a:p>
            <a:r>
              <a:rPr lang="en-US" sz="2400">
                <a:solidFill>
                  <a:schemeClr val="folHlink"/>
                </a:solidFill>
              </a:rPr>
              <a:t>analytical</a:t>
            </a:r>
          </a:p>
        </p:txBody>
      </p:sp>
      <p:sp>
        <p:nvSpPr>
          <p:cNvPr id="122893" name="AutoShape 13"/>
          <p:cNvSpPr>
            <a:spLocks/>
          </p:cNvSpPr>
          <p:nvPr/>
        </p:nvSpPr>
        <p:spPr bwMode="auto">
          <a:xfrm rot="-5400000">
            <a:off x="7943850" y="4578350"/>
            <a:ext cx="152400" cy="977900"/>
          </a:xfrm>
          <a:prstGeom prst="leftBrace">
            <a:avLst>
              <a:gd name="adj1" fmla="val 53472"/>
              <a:gd name="adj2" fmla="val 50000"/>
            </a:avLst>
          </a:prstGeom>
          <a:noFill/>
          <a:ln w="12700">
            <a:solidFill>
              <a:schemeClr val="folHlink"/>
            </a:solidFill>
            <a:round/>
            <a:headEnd type="none" w="lg" len="med"/>
            <a:tailEnd type="none" w="lg" len="med"/>
          </a:ln>
          <a:effectLst/>
        </p:spPr>
        <p:txBody>
          <a:bodyPr anchor="ctr">
            <a:spAutoFit/>
          </a:bodyPr>
          <a:lstStyle/>
          <a:p>
            <a:endParaRPr lang="en-US"/>
          </a:p>
        </p:txBody>
      </p:sp>
      <p:sp>
        <p:nvSpPr>
          <p:cNvPr id="122894" name="AutoShape 14"/>
          <p:cNvSpPr>
            <a:spLocks/>
          </p:cNvSpPr>
          <p:nvPr/>
        </p:nvSpPr>
        <p:spPr bwMode="auto">
          <a:xfrm rot="-5400000">
            <a:off x="7816850" y="5937250"/>
            <a:ext cx="152400" cy="596900"/>
          </a:xfrm>
          <a:prstGeom prst="leftBrace">
            <a:avLst>
              <a:gd name="adj1" fmla="val 32639"/>
              <a:gd name="adj2" fmla="val 50000"/>
            </a:avLst>
          </a:prstGeom>
          <a:noFill/>
          <a:ln w="12700">
            <a:solidFill>
              <a:schemeClr val="folHlink"/>
            </a:solidFill>
            <a:round/>
            <a:headEnd type="none" w="lg" len="med"/>
            <a:tailEnd type="none" w="lg" len="med"/>
          </a:ln>
          <a:effectLst/>
        </p:spPr>
        <p:txBody>
          <a:bodyPr anchor="ctr">
            <a:spAutoFit/>
          </a:bodyPr>
          <a:lstStyle/>
          <a:p>
            <a:endParaRPr lang="en-US"/>
          </a:p>
        </p:txBody>
      </p:sp>
      <p:sp>
        <p:nvSpPr>
          <p:cNvPr id="122895" name="Line 15"/>
          <p:cNvSpPr>
            <a:spLocks noChangeShapeType="1"/>
          </p:cNvSpPr>
          <p:nvPr/>
        </p:nvSpPr>
        <p:spPr bwMode="auto">
          <a:xfrm>
            <a:off x="7442200" y="5435600"/>
            <a:ext cx="12065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sp>
        <p:nvSpPr>
          <p:cNvPr id="122896" name="Line 16"/>
          <p:cNvSpPr>
            <a:spLocks noChangeShapeType="1"/>
          </p:cNvSpPr>
          <p:nvPr/>
        </p:nvSpPr>
        <p:spPr bwMode="auto">
          <a:xfrm>
            <a:off x="7429500" y="6705600"/>
            <a:ext cx="1181100" cy="0"/>
          </a:xfrm>
          <a:prstGeom prst="line">
            <a:avLst/>
          </a:prstGeom>
          <a:noFill/>
          <a:ln w="12700">
            <a:solidFill>
              <a:schemeClr val="tx1"/>
            </a:solidFill>
            <a:round/>
            <a:headEnd type="none" w="lg" len="med"/>
            <a:tailEnd type="none" w="lg" len="med"/>
          </a:ln>
          <a:effectLst/>
        </p:spPr>
        <p:txBody>
          <a:bodyPr wrap="none" anchor="ctr">
            <a:spAutoFit/>
          </a:bodyPr>
          <a:lstStyle/>
          <a:p>
            <a:endParaRPr lang="en-US"/>
          </a:p>
        </p:txBody>
      </p:sp>
      <p:pic>
        <p:nvPicPr>
          <p:cNvPr id="122897" name="Picture 17">
            <a:hlinkClick r:id="rId9"/>
          </p:cNvPr>
          <p:cNvPicPr>
            <a:picLocks noChangeAspect="1" noChangeArrowheads="1"/>
          </p:cNvPicPr>
          <p:nvPr/>
        </p:nvPicPr>
        <p:blipFill>
          <a:blip r:embed="rId10" cstate="print"/>
          <a:srcRect/>
          <a:stretch>
            <a:fillRect/>
          </a:stretch>
        </p:blipFill>
        <p:spPr bwMode="auto">
          <a:xfrm>
            <a:off x="7385050" y="0"/>
            <a:ext cx="1758950" cy="1298575"/>
          </a:xfrm>
          <a:prstGeom prst="rect">
            <a:avLst/>
          </a:prstGeom>
          <a:noFill/>
          <a:ln w="12700">
            <a:noFill/>
            <a:miter lim="800000"/>
            <a:headEnd type="none" w="lg" len="med"/>
            <a:tailEnd type="none" w="lg" len="med"/>
          </a:ln>
          <a:effectLst/>
        </p:spPr>
      </p:pic>
      <p:sp>
        <p:nvSpPr>
          <p:cNvPr id="122898" name="Line 18"/>
          <p:cNvSpPr>
            <a:spLocks noChangeShapeType="1"/>
          </p:cNvSpPr>
          <p:nvPr/>
        </p:nvSpPr>
        <p:spPr bwMode="auto">
          <a:xfrm>
            <a:off x="3276600" y="5232400"/>
            <a:ext cx="1143000" cy="0"/>
          </a:xfrm>
          <a:prstGeom prst="line">
            <a:avLst/>
          </a:prstGeom>
          <a:noFill/>
          <a:ln w="28575">
            <a:solidFill>
              <a:schemeClr val="folHlink"/>
            </a:solidFill>
            <a:round/>
            <a:headEnd type="none" w="lg" len="med"/>
            <a:tailEnd type="none" w="lg" len="med"/>
          </a:ln>
          <a:effectLst/>
        </p:spPr>
        <p:txBody>
          <a:bodyPr wrap="none" anchor="ctr">
            <a:spAutoFit/>
          </a:bodyPr>
          <a:lstStyle/>
          <a:p>
            <a:endParaRPr lang="en-US"/>
          </a:p>
        </p:txBody>
      </p:sp>
      <p:sp>
        <p:nvSpPr>
          <p:cNvPr id="122899" name="Line 19"/>
          <p:cNvSpPr>
            <a:spLocks noChangeShapeType="1"/>
          </p:cNvSpPr>
          <p:nvPr/>
        </p:nvSpPr>
        <p:spPr bwMode="auto">
          <a:xfrm>
            <a:off x="2768600" y="5765800"/>
            <a:ext cx="673100" cy="0"/>
          </a:xfrm>
          <a:prstGeom prst="line">
            <a:avLst/>
          </a:prstGeom>
          <a:noFill/>
          <a:ln w="28575">
            <a:solidFill>
              <a:schemeClr val="folHlink"/>
            </a:solidFill>
            <a:round/>
            <a:headEnd type="none" w="lg" len="med"/>
            <a:tailEnd type="none" w="lg" len="med"/>
          </a:ln>
          <a:effectLst/>
        </p:spPr>
        <p:txBody>
          <a:bodyPr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2288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12288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2288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289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289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12288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12288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12289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499"/>
                                          </p:stCondLst>
                                        </p:cTn>
                                        <p:tgtEl>
                                          <p:spTgt spid="122891">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499"/>
                                          </p:stCondLst>
                                        </p:cTn>
                                        <p:tgtEl>
                                          <p:spTgt spid="12289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499"/>
                                          </p:stCondLst>
                                        </p:cTn>
                                        <p:tgtEl>
                                          <p:spTgt spid="12289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890" grpId="0" build="p" autoUpdateAnimBg="0"/>
      <p:bldP spid="122891" grpId="0" build="p" autoUpdateAnimBg="0"/>
      <p:bldP spid="122893" grpId="0" animBg="1"/>
      <p:bldP spid="122894" grpId="0" animBg="1"/>
      <p:bldP spid="122898" grpId="0" animBg="1"/>
      <p:bldP spid="122899"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Rectangle 2"/>
          <p:cNvSpPr>
            <a:spLocks noGrp="1" noChangeArrowheads="1"/>
          </p:cNvSpPr>
          <p:nvPr>
            <p:ph type="title"/>
          </p:nvPr>
        </p:nvSpPr>
        <p:spPr>
          <a:effectLst/>
        </p:spPr>
        <p:txBody>
          <a:bodyPr/>
          <a:lstStyle/>
          <a:p>
            <a:r>
              <a:rPr lang="en-US"/>
              <a:t>Closed Conduit Incompressible Flow</a:t>
            </a:r>
          </a:p>
        </p:txBody>
      </p:sp>
      <p:sp>
        <p:nvSpPr>
          <p:cNvPr id="123908" name="Comment 4"/>
          <p:cNvSpPr>
            <a:spLocks noChangeArrowheads="1"/>
          </p:cNvSpPr>
          <p:nvPr/>
        </p:nvSpPr>
        <p:spPr bwMode="auto">
          <a:xfrm>
            <a:off x="1576388" y="2274888"/>
            <a:ext cx="18653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viscosity</a:t>
            </a:r>
          </a:p>
        </p:txBody>
      </p:sp>
      <p:sp>
        <p:nvSpPr>
          <p:cNvPr id="123909" name="Comment 5"/>
          <p:cNvSpPr>
            <a:spLocks noChangeArrowheads="1"/>
          </p:cNvSpPr>
          <p:nvPr/>
        </p:nvSpPr>
        <p:spPr bwMode="auto">
          <a:xfrm>
            <a:off x="1639888" y="2757488"/>
            <a:ext cx="18653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inertia</a:t>
            </a:r>
          </a:p>
        </p:txBody>
      </p:sp>
      <p:sp>
        <p:nvSpPr>
          <p:cNvPr id="123910" name="Comment 6"/>
          <p:cNvSpPr>
            <a:spLocks noChangeArrowheads="1"/>
          </p:cNvSpPr>
          <p:nvPr/>
        </p:nvSpPr>
        <p:spPr bwMode="auto">
          <a:xfrm>
            <a:off x="3735388" y="4675188"/>
            <a:ext cx="18653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velocity</a:t>
            </a:r>
          </a:p>
        </p:txBody>
      </p:sp>
      <p:sp>
        <p:nvSpPr>
          <p:cNvPr id="123907" name="Rectangle 3"/>
          <p:cNvSpPr>
            <a:spLocks noGrp="1" noChangeArrowheads="1"/>
          </p:cNvSpPr>
          <p:nvPr>
            <p:ph type="body" idx="1"/>
          </p:nvPr>
        </p:nvSpPr>
        <p:spPr>
          <a:xfrm>
            <a:off x="685800" y="1816100"/>
            <a:ext cx="7772400" cy="5219700"/>
          </a:xfrm>
        </p:spPr>
        <p:txBody>
          <a:bodyPr/>
          <a:lstStyle/>
          <a:p>
            <a:pPr>
              <a:lnSpc>
                <a:spcPct val="90000"/>
              </a:lnSpc>
            </a:pPr>
            <a:r>
              <a:rPr lang="en-US"/>
              <a:t>Forces</a:t>
            </a:r>
          </a:p>
          <a:p>
            <a:pPr lvl="1">
              <a:lnSpc>
                <a:spcPct val="90000"/>
              </a:lnSpc>
            </a:pPr>
            <a:r>
              <a:rPr lang="en-US"/>
              <a:t>__________ </a:t>
            </a:r>
          </a:p>
          <a:p>
            <a:pPr lvl="1">
              <a:lnSpc>
                <a:spcPct val="90000"/>
              </a:lnSpc>
            </a:pPr>
            <a:r>
              <a:rPr lang="en-US"/>
              <a:t>__________ </a:t>
            </a:r>
          </a:p>
          <a:p>
            <a:pPr>
              <a:lnSpc>
                <a:spcPct val="90000"/>
              </a:lnSpc>
            </a:pPr>
            <a:r>
              <a:rPr lang="en-US"/>
              <a:t>If same fluid is used for model and prototype</a:t>
            </a:r>
          </a:p>
          <a:p>
            <a:pPr lvl="1">
              <a:lnSpc>
                <a:spcPct val="90000"/>
              </a:lnSpc>
            </a:pPr>
            <a:r>
              <a:rPr lang="en-US"/>
              <a:t>VD must be the same</a:t>
            </a:r>
          </a:p>
          <a:p>
            <a:pPr lvl="1">
              <a:lnSpc>
                <a:spcPct val="90000"/>
              </a:lnSpc>
            </a:pPr>
            <a:r>
              <a:rPr lang="en-US"/>
              <a:t>Results in high _________ in the model</a:t>
            </a:r>
          </a:p>
          <a:p>
            <a:pPr>
              <a:lnSpc>
                <a:spcPct val="90000"/>
              </a:lnSpc>
            </a:pPr>
            <a:r>
              <a:rPr lang="en-US"/>
              <a:t>High Reynolds number (</a:t>
            </a:r>
            <a:r>
              <a:rPr lang="en-US" b="1"/>
              <a:t>Re</a:t>
            </a:r>
            <a:r>
              <a:rPr lang="en-US"/>
              <a:t>) simplification</a:t>
            </a:r>
          </a:p>
          <a:p>
            <a:pPr lvl="1">
              <a:lnSpc>
                <a:spcPct val="90000"/>
              </a:lnSpc>
            </a:pPr>
            <a:r>
              <a:rPr lang="en-US"/>
              <a:t>At high </a:t>
            </a:r>
            <a:r>
              <a:rPr lang="en-US" b="1"/>
              <a:t>Re</a:t>
            </a:r>
            <a:r>
              <a:rPr lang="en-US"/>
              <a:t> viscous forces are small relative to inertia and so </a:t>
            </a:r>
            <a:r>
              <a:rPr lang="en-US" b="1"/>
              <a:t>Re</a:t>
            </a:r>
            <a:r>
              <a:rPr lang="en-US"/>
              <a:t> isn’t important</a:t>
            </a:r>
          </a:p>
        </p:txBody>
      </p:sp>
      <p:graphicFrame>
        <p:nvGraphicFramePr>
          <p:cNvPr id="123911" name="Object 7"/>
          <p:cNvGraphicFramePr>
            <a:graphicFrameLocks noChangeAspect="1"/>
          </p:cNvGraphicFramePr>
          <p:nvPr/>
        </p:nvGraphicFramePr>
        <p:xfrm>
          <a:off x="6942138" y="2333625"/>
          <a:ext cx="1193800" cy="787400"/>
        </p:xfrm>
        <a:graphic>
          <a:graphicData uri="http://schemas.openxmlformats.org/presentationml/2006/ole">
            <p:oleObj spid="_x0000_s123911" name="Equation" r:id="rId4" imgW="1193760" imgH="787320" progId="Equation.DSMT4">
              <p:embed/>
            </p:oleObj>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2390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2390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239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239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908" grpId="0" autoUpdateAnimBg="0"/>
      <p:bldP spid="123909" grpId="0" autoUpdateAnimBg="0"/>
      <p:bldP spid="123910" grpId="0"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978" name="Rectangle 2"/>
          <p:cNvSpPr>
            <a:spLocks noGrp="1" noChangeArrowheads="1"/>
          </p:cNvSpPr>
          <p:nvPr>
            <p:ph type="title"/>
          </p:nvPr>
        </p:nvSpPr>
        <p:spPr>
          <a:effectLst/>
        </p:spPr>
        <p:txBody>
          <a:bodyPr/>
          <a:lstStyle/>
          <a:p>
            <a:r>
              <a:rPr lang="en-US"/>
              <a:t>Example: Valve Coefficient</a:t>
            </a:r>
          </a:p>
        </p:txBody>
      </p:sp>
      <p:sp>
        <p:nvSpPr>
          <p:cNvPr id="126979" name="Rectangle 3"/>
          <p:cNvSpPr>
            <a:spLocks noGrp="1" noChangeArrowheads="1"/>
          </p:cNvSpPr>
          <p:nvPr>
            <p:ph type="body" idx="1"/>
          </p:nvPr>
        </p:nvSpPr>
        <p:spPr/>
        <p:txBody>
          <a:bodyPr/>
          <a:lstStyle/>
          <a:p>
            <a:r>
              <a:rPr lang="en-US"/>
              <a:t>The pressure coefficient,                    , for a 600-mm-diameter valve is to be determined for 5 ºC water at a maximum velocity of 2.5 m/s. The model is a 60-mm-diameter valve operating with water at 5 ºC. What water velocity is needed?</a:t>
            </a:r>
          </a:p>
        </p:txBody>
      </p:sp>
      <p:graphicFrame>
        <p:nvGraphicFramePr>
          <p:cNvPr id="126981" name="Object 5"/>
          <p:cNvGraphicFramePr>
            <a:graphicFrameLocks noChangeAspect="1"/>
          </p:cNvGraphicFramePr>
          <p:nvPr/>
        </p:nvGraphicFramePr>
        <p:xfrm>
          <a:off x="5354638" y="1822450"/>
          <a:ext cx="1460500" cy="787400"/>
        </p:xfrm>
        <a:graphic>
          <a:graphicData uri="http://schemas.openxmlformats.org/presentationml/2006/ole">
            <p:oleObj spid="_x0000_s126981" name="Equation" r:id="rId4" imgW="1460160" imgH="787320" progId="Equation.DSMT4">
              <p:embed/>
            </p:oleObj>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269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002" name="Rectangle 1026"/>
          <p:cNvSpPr>
            <a:spLocks noGrp="1" noChangeArrowheads="1"/>
          </p:cNvSpPr>
          <p:nvPr>
            <p:ph type="title"/>
          </p:nvPr>
        </p:nvSpPr>
        <p:spPr>
          <a:effectLst/>
        </p:spPr>
        <p:txBody>
          <a:bodyPr/>
          <a:lstStyle/>
          <a:p>
            <a:r>
              <a:rPr lang="en-US"/>
              <a:t>Example: Valve Coefficient</a:t>
            </a:r>
          </a:p>
        </p:txBody>
      </p:sp>
      <p:sp>
        <p:nvSpPr>
          <p:cNvPr id="128003" name="Rectangle 1027"/>
          <p:cNvSpPr>
            <a:spLocks noGrp="1" noChangeArrowheads="1"/>
          </p:cNvSpPr>
          <p:nvPr>
            <p:ph type="body" idx="1"/>
          </p:nvPr>
        </p:nvSpPr>
        <p:spPr/>
        <p:txBody>
          <a:bodyPr/>
          <a:lstStyle/>
          <a:p>
            <a:r>
              <a:rPr lang="en-US"/>
              <a:t>Note: roughness height should scale to keep similar geometry!</a:t>
            </a:r>
          </a:p>
          <a:p>
            <a:r>
              <a:rPr lang="en-US"/>
              <a:t>Reynolds similarity</a:t>
            </a:r>
          </a:p>
        </p:txBody>
      </p:sp>
      <p:graphicFrame>
        <p:nvGraphicFramePr>
          <p:cNvPr id="128006" name="Object 1030"/>
          <p:cNvGraphicFramePr>
            <a:graphicFrameLocks noChangeAspect="1"/>
          </p:cNvGraphicFramePr>
          <p:nvPr/>
        </p:nvGraphicFramePr>
        <p:xfrm>
          <a:off x="3138488" y="3559175"/>
          <a:ext cx="1422400" cy="798513"/>
        </p:xfrm>
        <a:graphic>
          <a:graphicData uri="http://schemas.openxmlformats.org/presentationml/2006/ole">
            <p:oleObj spid="_x0000_s128006" name="Equation" r:id="rId4" imgW="1422360" imgH="799920" progId="Equation.DSMT4">
              <p:embed/>
            </p:oleObj>
          </a:graphicData>
        </a:graphic>
      </p:graphicFrame>
      <p:graphicFrame>
        <p:nvGraphicFramePr>
          <p:cNvPr id="128007" name="Object 1031"/>
          <p:cNvGraphicFramePr>
            <a:graphicFrameLocks noChangeAspect="1"/>
          </p:cNvGraphicFramePr>
          <p:nvPr/>
        </p:nvGraphicFramePr>
        <p:xfrm>
          <a:off x="1144588" y="4591050"/>
          <a:ext cx="1346200" cy="838200"/>
        </p:xfrm>
        <a:graphic>
          <a:graphicData uri="http://schemas.openxmlformats.org/presentationml/2006/ole">
            <p:oleObj spid="_x0000_s128007" name="Equation" r:id="rId5" imgW="1346040" imgH="838080" progId="Equation.DSMT4">
              <p:embed/>
            </p:oleObj>
          </a:graphicData>
        </a:graphic>
      </p:graphicFrame>
      <p:graphicFrame>
        <p:nvGraphicFramePr>
          <p:cNvPr id="128010" name="Object 1034"/>
          <p:cNvGraphicFramePr>
            <a:graphicFrameLocks noChangeAspect="1"/>
          </p:cNvGraphicFramePr>
          <p:nvPr/>
        </p:nvGraphicFramePr>
        <p:xfrm>
          <a:off x="1258888" y="5683250"/>
          <a:ext cx="2616200" cy="787400"/>
        </p:xfrm>
        <a:graphic>
          <a:graphicData uri="http://schemas.openxmlformats.org/presentationml/2006/ole">
            <p:oleObj spid="_x0000_s128010" name="Equation" r:id="rId6" imgW="2616120" imgH="787320" progId="Equation.DSMT4">
              <p:embed/>
            </p:oleObj>
          </a:graphicData>
        </a:graphic>
      </p:graphicFrame>
      <p:sp>
        <p:nvSpPr>
          <p:cNvPr id="128012" name="Line 1036"/>
          <p:cNvSpPr>
            <a:spLocks noChangeShapeType="1"/>
          </p:cNvSpPr>
          <p:nvPr/>
        </p:nvSpPr>
        <p:spPr bwMode="auto">
          <a:xfrm>
            <a:off x="5397500" y="4038600"/>
            <a:ext cx="31750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28013" name="Line 1037"/>
          <p:cNvSpPr>
            <a:spLocks noChangeShapeType="1"/>
          </p:cNvSpPr>
          <p:nvPr/>
        </p:nvSpPr>
        <p:spPr bwMode="auto">
          <a:xfrm>
            <a:off x="4775200" y="6400800"/>
            <a:ext cx="19304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28009" name="Comment 1033"/>
          <p:cNvSpPr>
            <a:spLocks noChangeArrowheads="1"/>
          </p:cNvSpPr>
          <p:nvPr/>
        </p:nvSpPr>
        <p:spPr bwMode="auto">
          <a:xfrm>
            <a:off x="5272088" y="3506788"/>
            <a:ext cx="38719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t>ν = 1.52 x 10</a:t>
            </a:r>
            <a:r>
              <a:rPr lang="en-US" sz="3200" baseline="30000"/>
              <a:t>-6</a:t>
            </a:r>
            <a:r>
              <a:rPr lang="en-US" sz="3200"/>
              <a:t> m</a:t>
            </a:r>
            <a:r>
              <a:rPr lang="en-US" sz="3200" baseline="30000"/>
              <a:t>2</a:t>
            </a:r>
            <a:r>
              <a:rPr lang="en-US" sz="3200"/>
              <a:t>/s </a:t>
            </a:r>
          </a:p>
        </p:txBody>
      </p:sp>
      <p:sp>
        <p:nvSpPr>
          <p:cNvPr id="128011" name="Comment 1035"/>
          <p:cNvSpPr>
            <a:spLocks noChangeArrowheads="1"/>
          </p:cNvSpPr>
          <p:nvPr/>
        </p:nvSpPr>
        <p:spPr bwMode="auto">
          <a:xfrm>
            <a:off x="4611688" y="5830888"/>
            <a:ext cx="22844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V</a:t>
            </a:r>
            <a:r>
              <a:rPr lang="en-US" sz="3200" baseline="-25000">
                <a:solidFill>
                  <a:schemeClr val="folHlink"/>
                </a:solidFill>
              </a:rPr>
              <a:t>m</a:t>
            </a:r>
            <a:r>
              <a:rPr lang="en-US" sz="3200">
                <a:solidFill>
                  <a:schemeClr val="folHlink"/>
                </a:solidFill>
              </a:rPr>
              <a:t> = 25 m/s </a:t>
            </a:r>
          </a:p>
        </p:txBody>
      </p:sp>
      <p:sp>
        <p:nvSpPr>
          <p:cNvPr id="128014" name="Line 1038"/>
          <p:cNvSpPr>
            <a:spLocks noChangeShapeType="1"/>
          </p:cNvSpPr>
          <p:nvPr/>
        </p:nvSpPr>
        <p:spPr bwMode="auto">
          <a:xfrm flipV="1">
            <a:off x="3924300" y="3987800"/>
            <a:ext cx="584200" cy="393700"/>
          </a:xfrm>
          <a:prstGeom prst="line">
            <a:avLst/>
          </a:prstGeom>
          <a:noFill/>
          <a:ln w="28575">
            <a:solidFill>
              <a:schemeClr val="folHlink"/>
            </a:solidFill>
            <a:round/>
            <a:headEnd type="none" w="lg" len="med"/>
            <a:tailEnd type="none" w="lg" len="med"/>
          </a:ln>
          <a:effectLst/>
        </p:spPr>
        <p:txBody>
          <a:bodyPr wrap="none" anchor="ctr">
            <a:spAutoFit/>
          </a:bodyPr>
          <a:lstStyle/>
          <a:p>
            <a:endParaRPr lang="en-US"/>
          </a:p>
        </p:txBody>
      </p:sp>
      <p:sp>
        <p:nvSpPr>
          <p:cNvPr id="128016" name="Text Box 1040"/>
          <p:cNvSpPr txBox="1">
            <a:spLocks noChangeArrowheads="1"/>
          </p:cNvSpPr>
          <p:nvPr/>
        </p:nvSpPr>
        <p:spPr bwMode="auto">
          <a:xfrm>
            <a:off x="5521325" y="4702175"/>
            <a:ext cx="2836863" cy="519113"/>
          </a:xfrm>
          <a:prstGeom prst="rect">
            <a:avLst/>
          </a:prstGeom>
          <a:noFill/>
          <a:ln w="12700">
            <a:noFill/>
            <a:miter lim="800000"/>
            <a:headEnd type="none" w="lg" len="med"/>
            <a:tailEnd type="none" w="lg" len="med"/>
          </a:ln>
          <a:effectLst/>
        </p:spPr>
        <p:txBody>
          <a:bodyPr wrap="none">
            <a:spAutoFit/>
          </a:bodyPr>
          <a:lstStyle/>
          <a:p>
            <a:r>
              <a:rPr lang="en-US"/>
              <a:t>Use the same fluid</a:t>
            </a:r>
          </a:p>
        </p:txBody>
      </p:sp>
      <p:graphicFrame>
        <p:nvGraphicFramePr>
          <p:cNvPr id="128017" name="Object 1041"/>
          <p:cNvGraphicFramePr>
            <a:graphicFrameLocks noChangeAspect="1"/>
          </p:cNvGraphicFramePr>
          <p:nvPr/>
        </p:nvGraphicFramePr>
        <p:xfrm>
          <a:off x="1060450" y="3584575"/>
          <a:ext cx="1651000" cy="800100"/>
        </p:xfrm>
        <a:graphic>
          <a:graphicData uri="http://schemas.openxmlformats.org/presentationml/2006/ole">
            <p:oleObj spid="_x0000_s128017" name="Equation" r:id="rId7" imgW="1650960" imgH="799920" progId="Equation.DSMT4">
              <p:embed/>
            </p:oleObj>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280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12800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2800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280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12800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1280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1280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8009" grpId="0" autoUpdateAnimBg="0"/>
      <p:bldP spid="128011" grpId="0" autoUpdateAnimBg="0"/>
      <p:bldP spid="128014"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6" name="Comment 8"/>
          <p:cNvSpPr>
            <a:spLocks noChangeArrowheads="1"/>
          </p:cNvSpPr>
          <p:nvPr/>
        </p:nvSpPr>
        <p:spPr bwMode="auto">
          <a:xfrm>
            <a:off x="1855788" y="4979988"/>
            <a:ext cx="62976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Use water at a higher temperature</a:t>
            </a:r>
          </a:p>
        </p:txBody>
      </p:sp>
      <p:sp>
        <p:nvSpPr>
          <p:cNvPr id="130050" name="Rectangle 2"/>
          <p:cNvSpPr>
            <a:spLocks noGrp="1" noChangeArrowheads="1"/>
          </p:cNvSpPr>
          <p:nvPr>
            <p:ph type="title"/>
          </p:nvPr>
        </p:nvSpPr>
        <p:spPr>
          <a:effectLst/>
        </p:spPr>
        <p:txBody>
          <a:bodyPr/>
          <a:lstStyle/>
          <a:p>
            <a:r>
              <a:rPr lang="en-US"/>
              <a:t>Example: Valve Coefficient</a:t>
            </a:r>
            <a:br>
              <a:rPr lang="en-US"/>
            </a:br>
            <a:r>
              <a:rPr lang="en-US"/>
              <a:t>(Reduce V</a:t>
            </a:r>
            <a:r>
              <a:rPr lang="en-US" baseline="-25000"/>
              <a:t>m</a:t>
            </a:r>
            <a:r>
              <a:rPr lang="en-US"/>
              <a:t>?)</a:t>
            </a:r>
          </a:p>
        </p:txBody>
      </p:sp>
      <p:sp>
        <p:nvSpPr>
          <p:cNvPr id="130051" name="Rectangle 3"/>
          <p:cNvSpPr>
            <a:spLocks noGrp="1" noChangeArrowheads="1"/>
          </p:cNvSpPr>
          <p:nvPr>
            <p:ph type="body" idx="1"/>
          </p:nvPr>
        </p:nvSpPr>
        <p:spPr/>
        <p:txBody>
          <a:bodyPr/>
          <a:lstStyle/>
          <a:p>
            <a:r>
              <a:rPr lang="en-US"/>
              <a:t>What could we do to reduce the velocity in the model and still get the same high Reynolds number? </a:t>
            </a:r>
          </a:p>
        </p:txBody>
      </p:sp>
      <p:graphicFrame>
        <p:nvGraphicFramePr>
          <p:cNvPr id="287744" name="Object 2048"/>
          <p:cNvGraphicFramePr>
            <a:graphicFrameLocks noChangeAspect="1"/>
          </p:cNvGraphicFramePr>
          <p:nvPr/>
        </p:nvGraphicFramePr>
        <p:xfrm>
          <a:off x="7240588" y="2676525"/>
          <a:ext cx="1193800" cy="787400"/>
        </p:xfrm>
        <a:graphic>
          <a:graphicData uri="http://schemas.openxmlformats.org/presentationml/2006/ole">
            <p:oleObj spid="_x0000_s287744" name="Equation" r:id="rId4" imgW="1193760" imgH="787320" progId="Equation.DSMT4">
              <p:embed/>
            </p:oleObj>
          </a:graphicData>
        </a:graphic>
      </p:graphicFrame>
      <p:graphicFrame>
        <p:nvGraphicFramePr>
          <p:cNvPr id="287745" name="Object 2049"/>
          <p:cNvGraphicFramePr>
            <a:graphicFrameLocks noChangeAspect="1"/>
          </p:cNvGraphicFramePr>
          <p:nvPr/>
        </p:nvGraphicFramePr>
        <p:xfrm>
          <a:off x="7354888" y="3806825"/>
          <a:ext cx="1117600" cy="735013"/>
        </p:xfrm>
        <a:graphic>
          <a:graphicData uri="http://schemas.openxmlformats.org/presentationml/2006/ole">
            <p:oleObj spid="_x0000_s287745" name="Equation" r:id="rId5" imgW="1117440" imgH="736560" progId="Equation.DSMT4">
              <p:embed/>
            </p:oleObj>
          </a:graphicData>
        </a:graphic>
      </p:graphicFrame>
      <p:sp>
        <p:nvSpPr>
          <p:cNvPr id="130057" name="Line 9"/>
          <p:cNvSpPr>
            <a:spLocks noChangeShapeType="1"/>
          </p:cNvSpPr>
          <p:nvPr/>
        </p:nvSpPr>
        <p:spPr bwMode="auto">
          <a:xfrm>
            <a:off x="1066800" y="4381500"/>
            <a:ext cx="46482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30058" name="Line 10"/>
          <p:cNvSpPr>
            <a:spLocks noChangeShapeType="1"/>
          </p:cNvSpPr>
          <p:nvPr/>
        </p:nvSpPr>
        <p:spPr bwMode="auto">
          <a:xfrm>
            <a:off x="1943100" y="4902200"/>
            <a:ext cx="33147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30059" name="Line 11"/>
          <p:cNvSpPr>
            <a:spLocks noChangeShapeType="1"/>
          </p:cNvSpPr>
          <p:nvPr/>
        </p:nvSpPr>
        <p:spPr bwMode="auto">
          <a:xfrm>
            <a:off x="1930400" y="5486400"/>
            <a:ext cx="55372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30053" name="Comment 5"/>
          <p:cNvSpPr>
            <a:spLocks noChangeArrowheads="1"/>
          </p:cNvSpPr>
          <p:nvPr/>
        </p:nvSpPr>
        <p:spPr bwMode="auto">
          <a:xfrm>
            <a:off x="1004888" y="3875088"/>
            <a:ext cx="60944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Decrease kinematic viscosity</a:t>
            </a:r>
          </a:p>
        </p:txBody>
      </p:sp>
      <p:sp>
        <p:nvSpPr>
          <p:cNvPr id="130055" name="Comment 7"/>
          <p:cNvSpPr>
            <a:spLocks noChangeArrowheads="1"/>
          </p:cNvSpPr>
          <p:nvPr/>
        </p:nvSpPr>
        <p:spPr bwMode="auto">
          <a:xfrm>
            <a:off x="1855788" y="4421188"/>
            <a:ext cx="36687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Use a different fluid</a:t>
            </a:r>
          </a:p>
        </p:txBody>
      </p:sp>
      <p:sp>
        <p:nvSpPr>
          <p:cNvPr id="130060" name="AutoShape 12">
            <a:hlinkClick r:id="rId6" action="ppaction://hlinksldjump" highlightClick="1"/>
          </p:cNvPr>
          <p:cNvSpPr>
            <a:spLocks noChangeArrowheads="1"/>
          </p:cNvSpPr>
          <p:nvPr/>
        </p:nvSpPr>
        <p:spPr bwMode="auto">
          <a:xfrm>
            <a:off x="8250238" y="5994400"/>
            <a:ext cx="893762" cy="850900"/>
          </a:xfrm>
          <a:prstGeom prst="actionButtonForwardNext">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300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3005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3005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300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056" grpId="0" autoUpdateAnimBg="0"/>
      <p:bldP spid="130053" grpId="0" autoUpdateAnimBg="0"/>
      <p:bldP spid="130055" grpId="0" autoUpdateAnimBg="0"/>
      <p:bldP spid="13006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2"/>
          <p:cNvSpPr>
            <a:spLocks noGrp="1" noChangeArrowheads="1"/>
          </p:cNvSpPr>
          <p:nvPr>
            <p:ph type="title"/>
          </p:nvPr>
        </p:nvSpPr>
        <p:spPr>
          <a:effectLst/>
        </p:spPr>
        <p:txBody>
          <a:bodyPr/>
          <a:lstStyle/>
          <a:p>
            <a:r>
              <a:rPr lang="en-US"/>
              <a:t>Why?</a:t>
            </a:r>
          </a:p>
        </p:txBody>
      </p:sp>
      <p:sp>
        <p:nvSpPr>
          <p:cNvPr id="100355" name="Rectangle 3"/>
          <p:cNvSpPr>
            <a:spLocks noGrp="1" noChangeArrowheads="1"/>
          </p:cNvSpPr>
          <p:nvPr>
            <p:ph type="body" idx="1"/>
          </p:nvPr>
        </p:nvSpPr>
        <p:spPr/>
        <p:txBody>
          <a:bodyPr/>
          <a:lstStyle/>
          <a:p>
            <a:r>
              <a:rPr lang="en-US" sz="2800"/>
              <a:t>Suppose I want to build an irrigation canal, one that is bigger than anyone has ever built. How can I determine how big I have to make the canal to get  the desired flow rate? Do I have to build a section of the canal and test it? </a:t>
            </a:r>
          </a:p>
          <a:p>
            <a:r>
              <a:rPr lang="en-US" sz="2800"/>
              <a:t>Suppose I build pumps. Do I have to test the performance of every pump for all speed, flow, fluid, and pressure combinations?</a:t>
            </a: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Rectangle 2"/>
          <p:cNvSpPr>
            <a:spLocks noGrp="1" noChangeArrowheads="1"/>
          </p:cNvSpPr>
          <p:nvPr>
            <p:ph type="title"/>
          </p:nvPr>
        </p:nvSpPr>
        <p:spPr>
          <a:effectLst/>
        </p:spPr>
        <p:txBody>
          <a:bodyPr/>
          <a:lstStyle/>
          <a:p>
            <a:r>
              <a:rPr lang="en-US"/>
              <a:t>Example: Valve Coefficient</a:t>
            </a:r>
          </a:p>
        </p:txBody>
      </p:sp>
      <p:sp>
        <p:nvSpPr>
          <p:cNvPr id="129027" name="Rectangle 3"/>
          <p:cNvSpPr>
            <a:spLocks noGrp="1" noChangeArrowheads="1"/>
          </p:cNvSpPr>
          <p:nvPr>
            <p:ph type="body" idx="1"/>
          </p:nvPr>
        </p:nvSpPr>
        <p:spPr/>
        <p:txBody>
          <a:bodyPr/>
          <a:lstStyle/>
          <a:p>
            <a:r>
              <a:rPr lang="en-US"/>
              <a:t>Change model fluid to water at 80 ºC</a:t>
            </a:r>
          </a:p>
        </p:txBody>
      </p:sp>
      <p:graphicFrame>
        <p:nvGraphicFramePr>
          <p:cNvPr id="288768" name="Object 0"/>
          <p:cNvGraphicFramePr>
            <a:graphicFrameLocks noChangeAspect="1"/>
          </p:cNvGraphicFramePr>
          <p:nvPr/>
        </p:nvGraphicFramePr>
        <p:xfrm>
          <a:off x="890588" y="4305300"/>
          <a:ext cx="1752600" cy="876300"/>
        </p:xfrm>
        <a:graphic>
          <a:graphicData uri="http://schemas.openxmlformats.org/presentationml/2006/ole">
            <p:oleObj spid="_x0000_s288768" name="Equation" r:id="rId4" imgW="1752480" imgH="876240" progId="Equation.DSMT4">
              <p:embed/>
            </p:oleObj>
          </a:graphicData>
        </a:graphic>
      </p:graphicFrame>
      <p:graphicFrame>
        <p:nvGraphicFramePr>
          <p:cNvPr id="288769" name="Object 1"/>
          <p:cNvGraphicFramePr>
            <a:graphicFrameLocks noChangeAspect="1"/>
          </p:cNvGraphicFramePr>
          <p:nvPr/>
        </p:nvGraphicFramePr>
        <p:xfrm>
          <a:off x="3278188" y="4330700"/>
          <a:ext cx="1651000" cy="876300"/>
        </p:xfrm>
        <a:graphic>
          <a:graphicData uri="http://schemas.openxmlformats.org/presentationml/2006/ole">
            <p:oleObj spid="_x0000_s288769" name="Equation" r:id="rId5" imgW="1650960" imgH="876240" progId="Equation.DSMT4">
              <p:embed/>
            </p:oleObj>
          </a:graphicData>
        </a:graphic>
      </p:graphicFrame>
      <p:graphicFrame>
        <p:nvGraphicFramePr>
          <p:cNvPr id="288770" name="Object 2"/>
          <p:cNvGraphicFramePr>
            <a:graphicFrameLocks noChangeAspect="1"/>
          </p:cNvGraphicFramePr>
          <p:nvPr/>
        </p:nvGraphicFramePr>
        <p:xfrm>
          <a:off x="147638" y="5664200"/>
          <a:ext cx="4838700" cy="825500"/>
        </p:xfrm>
        <a:graphic>
          <a:graphicData uri="http://schemas.openxmlformats.org/presentationml/2006/ole">
            <p:oleObj spid="_x0000_s288770" name="Equation" r:id="rId6" imgW="4838400" imgH="825480" progId="Equation.DSMT4">
              <p:embed/>
            </p:oleObj>
          </a:graphicData>
        </a:graphic>
      </p:graphicFrame>
      <p:sp>
        <p:nvSpPr>
          <p:cNvPr id="129036" name="Line 12"/>
          <p:cNvSpPr>
            <a:spLocks noChangeShapeType="1"/>
          </p:cNvSpPr>
          <p:nvPr/>
        </p:nvSpPr>
        <p:spPr bwMode="auto">
          <a:xfrm>
            <a:off x="6299200" y="6324600"/>
            <a:ext cx="17780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29032" name="Comment 8"/>
          <p:cNvSpPr>
            <a:spLocks noChangeArrowheads="1"/>
          </p:cNvSpPr>
          <p:nvPr/>
        </p:nvSpPr>
        <p:spPr bwMode="auto">
          <a:xfrm>
            <a:off x="5221288" y="2960688"/>
            <a:ext cx="39227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t>ν</a:t>
            </a:r>
            <a:r>
              <a:rPr lang="en-US" sz="3200" baseline="-25000"/>
              <a:t>m</a:t>
            </a:r>
            <a:r>
              <a:rPr lang="en-US" sz="3200"/>
              <a:t> = ______________</a:t>
            </a:r>
            <a:endParaRPr lang="en-US" sz="3200">
              <a:solidFill>
                <a:schemeClr val="folHlink"/>
              </a:solidFill>
            </a:endParaRPr>
          </a:p>
        </p:txBody>
      </p:sp>
      <p:sp>
        <p:nvSpPr>
          <p:cNvPr id="129033" name="Comment 9"/>
          <p:cNvSpPr>
            <a:spLocks noChangeArrowheads="1"/>
          </p:cNvSpPr>
          <p:nvPr/>
        </p:nvSpPr>
        <p:spPr bwMode="auto">
          <a:xfrm>
            <a:off x="5272088" y="3671888"/>
            <a:ext cx="38719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t>ν</a:t>
            </a:r>
            <a:r>
              <a:rPr lang="en-US" sz="3200" baseline="-25000"/>
              <a:t>p</a:t>
            </a:r>
            <a:r>
              <a:rPr lang="en-US" sz="3200"/>
              <a:t> = ______________</a:t>
            </a:r>
            <a:endParaRPr lang="en-US" sz="3200">
              <a:solidFill>
                <a:schemeClr val="folHlink"/>
              </a:solidFill>
            </a:endParaRPr>
          </a:p>
        </p:txBody>
      </p:sp>
      <p:sp>
        <p:nvSpPr>
          <p:cNvPr id="129035" name="Comment 11"/>
          <p:cNvSpPr>
            <a:spLocks noChangeArrowheads="1"/>
          </p:cNvSpPr>
          <p:nvPr/>
        </p:nvSpPr>
        <p:spPr bwMode="auto">
          <a:xfrm>
            <a:off x="6173788" y="5716588"/>
            <a:ext cx="22844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V</a:t>
            </a:r>
            <a:r>
              <a:rPr lang="en-US" sz="3200" baseline="-25000">
                <a:solidFill>
                  <a:schemeClr val="folHlink"/>
                </a:solidFill>
              </a:rPr>
              <a:t>m</a:t>
            </a:r>
            <a:r>
              <a:rPr lang="en-US" sz="3200">
                <a:solidFill>
                  <a:schemeClr val="folHlink"/>
                </a:solidFill>
              </a:rPr>
              <a:t> = 6 m/s </a:t>
            </a:r>
          </a:p>
        </p:txBody>
      </p:sp>
      <p:sp>
        <p:nvSpPr>
          <p:cNvPr id="129037" name="Rectangle 13"/>
          <p:cNvSpPr>
            <a:spLocks noChangeArrowheads="1"/>
          </p:cNvSpPr>
          <p:nvPr/>
        </p:nvSpPr>
        <p:spPr bwMode="auto">
          <a:xfrm>
            <a:off x="6015038" y="2987675"/>
            <a:ext cx="2955925" cy="579438"/>
          </a:xfrm>
          <a:prstGeom prst="rect">
            <a:avLst/>
          </a:prstGeom>
          <a:noFill/>
          <a:ln w="12700">
            <a:noFill/>
            <a:miter lim="800000"/>
            <a:headEnd type="none" w="lg" len="med"/>
            <a:tailEnd type="none" w="lg" len="med"/>
          </a:ln>
          <a:effectLst/>
        </p:spPr>
        <p:txBody>
          <a:bodyPr wrap="none" anchor="ctr">
            <a:spAutoFit/>
          </a:bodyPr>
          <a:lstStyle/>
          <a:p>
            <a:pPr algn="ctr"/>
            <a:r>
              <a:rPr lang="en-US" sz="3200"/>
              <a:t>0.367 x 10</a:t>
            </a:r>
            <a:r>
              <a:rPr lang="en-US" sz="3200" baseline="30000"/>
              <a:t>-6</a:t>
            </a:r>
            <a:r>
              <a:rPr lang="en-US" sz="3200"/>
              <a:t> m</a:t>
            </a:r>
            <a:r>
              <a:rPr lang="en-US" sz="3200" baseline="30000"/>
              <a:t>2</a:t>
            </a:r>
            <a:r>
              <a:rPr lang="en-US" sz="3200"/>
              <a:t>/s</a:t>
            </a:r>
          </a:p>
        </p:txBody>
      </p:sp>
      <p:sp>
        <p:nvSpPr>
          <p:cNvPr id="129038" name="Rectangle 14"/>
          <p:cNvSpPr>
            <a:spLocks noChangeArrowheads="1"/>
          </p:cNvSpPr>
          <p:nvPr/>
        </p:nvSpPr>
        <p:spPr bwMode="auto">
          <a:xfrm>
            <a:off x="6091238" y="3660775"/>
            <a:ext cx="2752725" cy="579438"/>
          </a:xfrm>
          <a:prstGeom prst="rect">
            <a:avLst/>
          </a:prstGeom>
          <a:noFill/>
          <a:ln w="12700">
            <a:noFill/>
            <a:miter lim="800000"/>
            <a:headEnd type="none" w="lg" len="med"/>
            <a:tailEnd type="none" w="lg" len="med"/>
          </a:ln>
          <a:effectLst/>
        </p:spPr>
        <p:txBody>
          <a:bodyPr wrap="none" anchor="ctr">
            <a:spAutoFit/>
          </a:bodyPr>
          <a:lstStyle/>
          <a:p>
            <a:pPr algn="ctr"/>
            <a:r>
              <a:rPr lang="en-US" sz="3200"/>
              <a:t>1.52 x 10</a:t>
            </a:r>
            <a:r>
              <a:rPr lang="en-US" sz="3200" baseline="30000"/>
              <a:t>-6</a:t>
            </a:r>
            <a:r>
              <a:rPr lang="en-US" sz="3200"/>
              <a:t> m</a:t>
            </a:r>
            <a:r>
              <a:rPr lang="en-US" sz="3200" baseline="30000"/>
              <a:t>2</a:t>
            </a:r>
            <a:r>
              <a:rPr lang="en-US" sz="3200"/>
              <a:t>/s</a:t>
            </a:r>
          </a:p>
        </p:txBody>
      </p:sp>
      <p:graphicFrame>
        <p:nvGraphicFramePr>
          <p:cNvPr id="288771" name="Object 3"/>
          <p:cNvGraphicFramePr>
            <a:graphicFrameLocks noChangeAspect="1"/>
          </p:cNvGraphicFramePr>
          <p:nvPr/>
        </p:nvGraphicFramePr>
        <p:xfrm>
          <a:off x="750888" y="2873375"/>
          <a:ext cx="1422400" cy="798513"/>
        </p:xfrm>
        <a:graphic>
          <a:graphicData uri="http://schemas.openxmlformats.org/presentationml/2006/ole">
            <p:oleObj spid="_x0000_s288771" name="Equation" r:id="rId7" imgW="1422360" imgH="799920" progId="Equation.DSMT4">
              <p:embed/>
            </p:oleObj>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2887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28876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28876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28877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290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9035" grpId="0" autoUpdateAnimBg="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1026"/>
          <p:cNvSpPr>
            <a:spLocks noGrp="1" noChangeArrowheads="1"/>
          </p:cNvSpPr>
          <p:nvPr>
            <p:ph type="title"/>
          </p:nvPr>
        </p:nvSpPr>
        <p:spPr>
          <a:effectLst/>
        </p:spPr>
        <p:txBody>
          <a:bodyPr/>
          <a:lstStyle/>
          <a:p>
            <a:r>
              <a:rPr lang="en-US"/>
              <a:t>Approximate Similitude at High Reynolds Numbers</a:t>
            </a:r>
          </a:p>
        </p:txBody>
      </p:sp>
      <p:sp>
        <p:nvSpPr>
          <p:cNvPr id="133123" name="Rectangle 1027"/>
          <p:cNvSpPr>
            <a:spLocks noGrp="1" noChangeArrowheads="1"/>
          </p:cNvSpPr>
          <p:nvPr>
            <p:ph type="body" idx="1"/>
          </p:nvPr>
        </p:nvSpPr>
        <p:spPr/>
        <p:txBody>
          <a:bodyPr/>
          <a:lstStyle/>
          <a:p>
            <a:r>
              <a:rPr lang="en-US"/>
              <a:t>High Reynolds number means ______ forces are much </a:t>
            </a:r>
            <a:r>
              <a:rPr lang="en-US" b="1"/>
              <a:t>greater</a:t>
            </a:r>
            <a:r>
              <a:rPr lang="en-US"/>
              <a:t> than _______ forces</a:t>
            </a:r>
          </a:p>
          <a:p>
            <a:r>
              <a:rPr lang="en-US"/>
              <a:t>Pressure coefficient becomes independent of </a:t>
            </a:r>
            <a:r>
              <a:rPr lang="en-US" b="1"/>
              <a:t>Re</a:t>
            </a:r>
            <a:r>
              <a:rPr lang="en-US"/>
              <a:t> for high </a:t>
            </a:r>
            <a:r>
              <a:rPr lang="en-US" b="1"/>
              <a:t>Re</a:t>
            </a:r>
            <a:endParaRPr lang="en-US"/>
          </a:p>
          <a:p>
            <a:endParaRPr lang="en-US"/>
          </a:p>
        </p:txBody>
      </p:sp>
      <p:sp>
        <p:nvSpPr>
          <p:cNvPr id="133124" name="Comment 1028"/>
          <p:cNvSpPr>
            <a:spLocks noChangeArrowheads="1"/>
          </p:cNvSpPr>
          <p:nvPr/>
        </p:nvSpPr>
        <p:spPr bwMode="auto">
          <a:xfrm>
            <a:off x="6097588" y="2033588"/>
            <a:ext cx="13573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inertial</a:t>
            </a:r>
          </a:p>
        </p:txBody>
      </p:sp>
      <p:sp>
        <p:nvSpPr>
          <p:cNvPr id="133125" name="Comment 1029"/>
          <p:cNvSpPr>
            <a:spLocks noChangeArrowheads="1"/>
          </p:cNvSpPr>
          <p:nvPr/>
        </p:nvSpPr>
        <p:spPr bwMode="auto">
          <a:xfrm>
            <a:off x="6021388" y="2516188"/>
            <a:ext cx="1446212" cy="579437"/>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viscous</a:t>
            </a:r>
          </a:p>
        </p:txBody>
      </p:sp>
      <p:sp>
        <p:nvSpPr>
          <p:cNvPr id="133126" name="Text Box 1030"/>
          <p:cNvSpPr txBox="1">
            <a:spLocks noChangeArrowheads="1"/>
          </p:cNvSpPr>
          <p:nvPr/>
        </p:nvSpPr>
        <p:spPr bwMode="auto">
          <a:xfrm>
            <a:off x="1127125" y="4883150"/>
            <a:ext cx="4010025" cy="579438"/>
          </a:xfrm>
          <a:prstGeom prst="rect">
            <a:avLst/>
          </a:prstGeom>
          <a:noFill/>
          <a:ln w="12700">
            <a:noFill/>
            <a:miter lim="800000"/>
            <a:headEnd type="none" w="lg" len="med"/>
            <a:tailEnd type="none" w="lg" len="med"/>
          </a:ln>
          <a:effectLst/>
        </p:spPr>
        <p:txBody>
          <a:bodyPr wrap="none">
            <a:spAutoFit/>
          </a:bodyPr>
          <a:lstStyle/>
          <a:p>
            <a:r>
              <a:rPr lang="en-US" sz="3200">
                <a:solidFill>
                  <a:schemeClr val="folHlink"/>
                </a:solidFill>
              </a:rPr>
              <a:t>Shear is still important!</a:t>
            </a:r>
          </a:p>
        </p:txBody>
      </p:sp>
      <p:sp>
        <p:nvSpPr>
          <p:cNvPr id="133127" name="Text Box 1031"/>
          <p:cNvSpPr txBox="1">
            <a:spLocks noChangeArrowheads="1"/>
          </p:cNvSpPr>
          <p:nvPr/>
        </p:nvSpPr>
        <p:spPr bwMode="auto">
          <a:xfrm>
            <a:off x="1063625" y="5924550"/>
            <a:ext cx="7083425" cy="579438"/>
          </a:xfrm>
          <a:prstGeom prst="rect">
            <a:avLst/>
          </a:prstGeom>
          <a:noFill/>
          <a:ln w="12700">
            <a:noFill/>
            <a:miter lim="800000"/>
            <a:headEnd type="none" w="lg" len="med"/>
            <a:tailEnd type="none" w="lg" len="med"/>
          </a:ln>
          <a:effectLst/>
        </p:spPr>
        <p:txBody>
          <a:bodyPr wrap="none">
            <a:spAutoFit/>
          </a:bodyPr>
          <a:lstStyle/>
          <a:p>
            <a:r>
              <a:rPr lang="en-US" sz="3200">
                <a:solidFill>
                  <a:schemeClr val="folHlink"/>
                </a:solidFill>
              </a:rPr>
              <a:t>Pressure drop still increases with velocity!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331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331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312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31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24" grpId="0" autoUpdateAnimBg="0"/>
      <p:bldP spid="133125" grpId="0" autoUpdateAnimBg="0"/>
      <p:bldP spid="133126" grpId="0"/>
      <p:bldP spid="133127"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2"/>
          <p:cNvSpPr>
            <a:spLocks noGrp="1" noChangeArrowheads="1"/>
          </p:cNvSpPr>
          <p:nvPr>
            <p:ph type="title"/>
          </p:nvPr>
        </p:nvSpPr>
        <p:spPr>
          <a:effectLst/>
        </p:spPr>
        <p:txBody>
          <a:bodyPr/>
          <a:lstStyle/>
          <a:p>
            <a:r>
              <a:rPr lang="en-US"/>
              <a:t>Pressure Coefficient for a Venturi Meter</a:t>
            </a:r>
          </a:p>
        </p:txBody>
      </p:sp>
      <p:grpSp>
        <p:nvGrpSpPr>
          <p:cNvPr id="134260" name="Group 116"/>
          <p:cNvGrpSpPr>
            <a:grpSpLocks/>
          </p:cNvGrpSpPr>
          <p:nvPr/>
        </p:nvGrpSpPr>
        <p:grpSpPr bwMode="auto">
          <a:xfrm>
            <a:off x="2273300" y="1916113"/>
            <a:ext cx="5632450" cy="3230562"/>
            <a:chOff x="1432" y="1207"/>
            <a:chExt cx="3548" cy="2035"/>
          </a:xfrm>
        </p:grpSpPr>
        <p:sp>
          <p:nvSpPr>
            <p:cNvPr id="134155" name="Rectangle 11"/>
            <p:cNvSpPr>
              <a:spLocks noChangeArrowheads="1"/>
            </p:cNvSpPr>
            <p:nvPr/>
          </p:nvSpPr>
          <p:spPr bwMode="auto">
            <a:xfrm>
              <a:off x="1480" y="1207"/>
              <a:ext cx="3499" cy="1993"/>
            </a:xfrm>
            <a:prstGeom prst="rect">
              <a:avLst/>
            </a:prstGeom>
            <a:noFill/>
            <a:ln w="9525">
              <a:solidFill>
                <a:schemeClr val="tx2"/>
              </a:solidFill>
              <a:miter lim="800000"/>
              <a:headEnd/>
              <a:tailEnd/>
            </a:ln>
            <a:effectLst/>
          </p:spPr>
          <p:txBody>
            <a:bodyPr/>
            <a:lstStyle/>
            <a:p>
              <a:endParaRPr lang="en-US"/>
            </a:p>
          </p:txBody>
        </p:sp>
        <p:sp>
          <p:nvSpPr>
            <p:cNvPr id="134156" name="Line 12"/>
            <p:cNvSpPr>
              <a:spLocks noChangeShapeType="1"/>
            </p:cNvSpPr>
            <p:nvPr/>
          </p:nvSpPr>
          <p:spPr bwMode="auto">
            <a:xfrm>
              <a:off x="1480" y="1207"/>
              <a:ext cx="3499" cy="1"/>
            </a:xfrm>
            <a:prstGeom prst="line">
              <a:avLst/>
            </a:prstGeom>
            <a:noFill/>
            <a:ln w="0" cap="sq">
              <a:solidFill>
                <a:schemeClr val="tx2"/>
              </a:solidFill>
              <a:miter lim="800000"/>
              <a:headEnd/>
              <a:tailEnd/>
            </a:ln>
            <a:effectLst/>
          </p:spPr>
          <p:txBody>
            <a:bodyPr/>
            <a:lstStyle/>
            <a:p>
              <a:endParaRPr lang="en-US"/>
            </a:p>
          </p:txBody>
        </p:sp>
        <p:sp>
          <p:nvSpPr>
            <p:cNvPr id="134157" name="Line 13"/>
            <p:cNvSpPr>
              <a:spLocks noChangeShapeType="1"/>
            </p:cNvSpPr>
            <p:nvPr/>
          </p:nvSpPr>
          <p:spPr bwMode="auto">
            <a:xfrm>
              <a:off x="2062" y="1207"/>
              <a:ext cx="1" cy="1993"/>
            </a:xfrm>
            <a:prstGeom prst="line">
              <a:avLst/>
            </a:prstGeom>
            <a:noFill/>
            <a:ln w="0" cap="sq">
              <a:solidFill>
                <a:schemeClr val="tx2"/>
              </a:solidFill>
              <a:miter lim="800000"/>
              <a:headEnd/>
              <a:tailEnd/>
            </a:ln>
            <a:effectLst/>
          </p:spPr>
          <p:txBody>
            <a:bodyPr/>
            <a:lstStyle/>
            <a:p>
              <a:endParaRPr lang="en-US"/>
            </a:p>
          </p:txBody>
        </p:sp>
        <p:sp>
          <p:nvSpPr>
            <p:cNvPr id="134158" name="Line 14"/>
            <p:cNvSpPr>
              <a:spLocks noChangeShapeType="1"/>
            </p:cNvSpPr>
            <p:nvPr/>
          </p:nvSpPr>
          <p:spPr bwMode="auto">
            <a:xfrm>
              <a:off x="2644" y="1207"/>
              <a:ext cx="1" cy="1993"/>
            </a:xfrm>
            <a:prstGeom prst="line">
              <a:avLst/>
            </a:prstGeom>
            <a:noFill/>
            <a:ln w="0" cap="sq">
              <a:solidFill>
                <a:schemeClr val="tx2"/>
              </a:solidFill>
              <a:miter lim="800000"/>
              <a:headEnd/>
              <a:tailEnd/>
            </a:ln>
            <a:effectLst/>
          </p:spPr>
          <p:txBody>
            <a:bodyPr/>
            <a:lstStyle/>
            <a:p>
              <a:endParaRPr lang="en-US"/>
            </a:p>
          </p:txBody>
        </p:sp>
        <p:sp>
          <p:nvSpPr>
            <p:cNvPr id="134159" name="Line 15"/>
            <p:cNvSpPr>
              <a:spLocks noChangeShapeType="1"/>
            </p:cNvSpPr>
            <p:nvPr/>
          </p:nvSpPr>
          <p:spPr bwMode="auto">
            <a:xfrm>
              <a:off x="3233" y="1207"/>
              <a:ext cx="1" cy="1993"/>
            </a:xfrm>
            <a:prstGeom prst="line">
              <a:avLst/>
            </a:prstGeom>
            <a:noFill/>
            <a:ln w="0" cap="sq">
              <a:solidFill>
                <a:schemeClr val="tx2"/>
              </a:solidFill>
              <a:miter lim="800000"/>
              <a:headEnd/>
              <a:tailEnd/>
            </a:ln>
            <a:effectLst/>
          </p:spPr>
          <p:txBody>
            <a:bodyPr/>
            <a:lstStyle/>
            <a:p>
              <a:endParaRPr lang="en-US"/>
            </a:p>
          </p:txBody>
        </p:sp>
        <p:sp>
          <p:nvSpPr>
            <p:cNvPr id="134160" name="Line 16"/>
            <p:cNvSpPr>
              <a:spLocks noChangeShapeType="1"/>
            </p:cNvSpPr>
            <p:nvPr/>
          </p:nvSpPr>
          <p:spPr bwMode="auto">
            <a:xfrm>
              <a:off x="3815" y="1207"/>
              <a:ext cx="1" cy="1993"/>
            </a:xfrm>
            <a:prstGeom prst="line">
              <a:avLst/>
            </a:prstGeom>
            <a:noFill/>
            <a:ln w="0" cap="sq">
              <a:solidFill>
                <a:schemeClr val="tx2"/>
              </a:solidFill>
              <a:miter lim="800000"/>
              <a:headEnd/>
              <a:tailEnd/>
            </a:ln>
            <a:effectLst/>
          </p:spPr>
          <p:txBody>
            <a:bodyPr/>
            <a:lstStyle/>
            <a:p>
              <a:endParaRPr lang="en-US"/>
            </a:p>
          </p:txBody>
        </p:sp>
        <p:sp>
          <p:nvSpPr>
            <p:cNvPr id="134161" name="Line 17"/>
            <p:cNvSpPr>
              <a:spLocks noChangeShapeType="1"/>
            </p:cNvSpPr>
            <p:nvPr/>
          </p:nvSpPr>
          <p:spPr bwMode="auto">
            <a:xfrm>
              <a:off x="4397" y="1207"/>
              <a:ext cx="1" cy="1993"/>
            </a:xfrm>
            <a:prstGeom prst="line">
              <a:avLst/>
            </a:prstGeom>
            <a:noFill/>
            <a:ln w="0" cap="sq">
              <a:solidFill>
                <a:schemeClr val="tx2"/>
              </a:solidFill>
              <a:miter lim="800000"/>
              <a:headEnd/>
              <a:tailEnd/>
            </a:ln>
            <a:effectLst/>
          </p:spPr>
          <p:txBody>
            <a:bodyPr/>
            <a:lstStyle/>
            <a:p>
              <a:endParaRPr lang="en-US"/>
            </a:p>
          </p:txBody>
        </p:sp>
        <p:sp>
          <p:nvSpPr>
            <p:cNvPr id="134162" name="Line 18"/>
            <p:cNvSpPr>
              <a:spLocks noChangeShapeType="1"/>
            </p:cNvSpPr>
            <p:nvPr/>
          </p:nvSpPr>
          <p:spPr bwMode="auto">
            <a:xfrm>
              <a:off x="4979" y="1207"/>
              <a:ext cx="1" cy="1993"/>
            </a:xfrm>
            <a:prstGeom prst="line">
              <a:avLst/>
            </a:prstGeom>
            <a:noFill/>
            <a:ln w="0" cap="sq">
              <a:solidFill>
                <a:schemeClr val="tx2"/>
              </a:solidFill>
              <a:miter lim="800000"/>
              <a:headEnd/>
              <a:tailEnd/>
            </a:ln>
            <a:effectLst/>
          </p:spPr>
          <p:txBody>
            <a:bodyPr/>
            <a:lstStyle/>
            <a:p>
              <a:endParaRPr lang="en-US"/>
            </a:p>
          </p:txBody>
        </p:sp>
        <p:sp>
          <p:nvSpPr>
            <p:cNvPr id="134163" name="Rectangle 19"/>
            <p:cNvSpPr>
              <a:spLocks noChangeArrowheads="1"/>
            </p:cNvSpPr>
            <p:nvPr/>
          </p:nvSpPr>
          <p:spPr bwMode="auto">
            <a:xfrm>
              <a:off x="1480" y="1207"/>
              <a:ext cx="3499" cy="1993"/>
            </a:xfrm>
            <a:prstGeom prst="rect">
              <a:avLst/>
            </a:prstGeom>
            <a:noFill/>
            <a:ln w="19050">
              <a:solidFill>
                <a:schemeClr val="tx2"/>
              </a:solidFill>
              <a:miter lim="800000"/>
              <a:headEnd/>
              <a:tailEnd/>
            </a:ln>
            <a:effectLst/>
          </p:spPr>
          <p:txBody>
            <a:bodyPr/>
            <a:lstStyle/>
            <a:p>
              <a:endParaRPr lang="en-US"/>
            </a:p>
          </p:txBody>
        </p:sp>
        <p:sp>
          <p:nvSpPr>
            <p:cNvPr id="134164" name="Line 20"/>
            <p:cNvSpPr>
              <a:spLocks noChangeShapeType="1"/>
            </p:cNvSpPr>
            <p:nvPr/>
          </p:nvSpPr>
          <p:spPr bwMode="auto">
            <a:xfrm>
              <a:off x="1480" y="1207"/>
              <a:ext cx="1" cy="1993"/>
            </a:xfrm>
            <a:prstGeom prst="line">
              <a:avLst/>
            </a:prstGeom>
            <a:noFill/>
            <a:ln w="9525">
              <a:solidFill>
                <a:schemeClr val="tx2"/>
              </a:solidFill>
              <a:round/>
              <a:headEnd/>
              <a:tailEnd/>
            </a:ln>
            <a:effectLst/>
          </p:spPr>
          <p:txBody>
            <a:bodyPr/>
            <a:lstStyle/>
            <a:p>
              <a:endParaRPr lang="en-US"/>
            </a:p>
          </p:txBody>
        </p:sp>
        <p:sp>
          <p:nvSpPr>
            <p:cNvPr id="134165" name="Line 21"/>
            <p:cNvSpPr>
              <a:spLocks noChangeShapeType="1"/>
            </p:cNvSpPr>
            <p:nvPr/>
          </p:nvSpPr>
          <p:spPr bwMode="auto">
            <a:xfrm>
              <a:off x="1444" y="3200"/>
              <a:ext cx="72" cy="1"/>
            </a:xfrm>
            <a:prstGeom prst="line">
              <a:avLst/>
            </a:prstGeom>
            <a:noFill/>
            <a:ln w="9525">
              <a:solidFill>
                <a:schemeClr val="tx2"/>
              </a:solidFill>
              <a:round/>
              <a:headEnd/>
              <a:tailEnd/>
            </a:ln>
            <a:effectLst/>
          </p:spPr>
          <p:txBody>
            <a:bodyPr/>
            <a:lstStyle/>
            <a:p>
              <a:endParaRPr lang="en-US"/>
            </a:p>
          </p:txBody>
        </p:sp>
        <p:sp>
          <p:nvSpPr>
            <p:cNvPr id="134166" name="Line 22"/>
            <p:cNvSpPr>
              <a:spLocks noChangeShapeType="1"/>
            </p:cNvSpPr>
            <p:nvPr/>
          </p:nvSpPr>
          <p:spPr bwMode="auto">
            <a:xfrm>
              <a:off x="1444" y="2600"/>
              <a:ext cx="72" cy="1"/>
            </a:xfrm>
            <a:prstGeom prst="line">
              <a:avLst/>
            </a:prstGeom>
            <a:noFill/>
            <a:ln w="9525">
              <a:solidFill>
                <a:schemeClr val="tx2"/>
              </a:solidFill>
              <a:round/>
              <a:headEnd/>
              <a:tailEnd/>
            </a:ln>
            <a:effectLst/>
          </p:spPr>
          <p:txBody>
            <a:bodyPr/>
            <a:lstStyle/>
            <a:p>
              <a:endParaRPr lang="en-US"/>
            </a:p>
          </p:txBody>
        </p:sp>
        <p:sp>
          <p:nvSpPr>
            <p:cNvPr id="134167" name="Line 23"/>
            <p:cNvSpPr>
              <a:spLocks noChangeShapeType="1"/>
            </p:cNvSpPr>
            <p:nvPr/>
          </p:nvSpPr>
          <p:spPr bwMode="auto">
            <a:xfrm>
              <a:off x="1444" y="2251"/>
              <a:ext cx="72" cy="1"/>
            </a:xfrm>
            <a:prstGeom prst="line">
              <a:avLst/>
            </a:prstGeom>
            <a:noFill/>
            <a:ln w="9525">
              <a:solidFill>
                <a:schemeClr val="tx2"/>
              </a:solidFill>
              <a:round/>
              <a:headEnd/>
              <a:tailEnd/>
            </a:ln>
            <a:effectLst/>
          </p:spPr>
          <p:txBody>
            <a:bodyPr/>
            <a:lstStyle/>
            <a:p>
              <a:endParaRPr lang="en-US"/>
            </a:p>
          </p:txBody>
        </p:sp>
        <p:sp>
          <p:nvSpPr>
            <p:cNvPr id="134168" name="Line 24"/>
            <p:cNvSpPr>
              <a:spLocks noChangeShapeType="1"/>
            </p:cNvSpPr>
            <p:nvPr/>
          </p:nvSpPr>
          <p:spPr bwMode="auto">
            <a:xfrm>
              <a:off x="1444" y="1999"/>
              <a:ext cx="72" cy="1"/>
            </a:xfrm>
            <a:prstGeom prst="line">
              <a:avLst/>
            </a:prstGeom>
            <a:noFill/>
            <a:ln w="9525">
              <a:solidFill>
                <a:schemeClr val="tx2"/>
              </a:solidFill>
              <a:round/>
              <a:headEnd/>
              <a:tailEnd/>
            </a:ln>
            <a:effectLst/>
          </p:spPr>
          <p:txBody>
            <a:bodyPr/>
            <a:lstStyle/>
            <a:p>
              <a:endParaRPr lang="en-US"/>
            </a:p>
          </p:txBody>
        </p:sp>
        <p:sp>
          <p:nvSpPr>
            <p:cNvPr id="134169" name="Line 25"/>
            <p:cNvSpPr>
              <a:spLocks noChangeShapeType="1"/>
            </p:cNvSpPr>
            <p:nvPr/>
          </p:nvSpPr>
          <p:spPr bwMode="auto">
            <a:xfrm>
              <a:off x="1444" y="1807"/>
              <a:ext cx="72" cy="1"/>
            </a:xfrm>
            <a:prstGeom prst="line">
              <a:avLst/>
            </a:prstGeom>
            <a:noFill/>
            <a:ln w="9525">
              <a:solidFill>
                <a:schemeClr val="tx2"/>
              </a:solidFill>
              <a:round/>
              <a:headEnd/>
              <a:tailEnd/>
            </a:ln>
            <a:effectLst/>
          </p:spPr>
          <p:txBody>
            <a:bodyPr/>
            <a:lstStyle/>
            <a:p>
              <a:endParaRPr lang="en-US"/>
            </a:p>
          </p:txBody>
        </p:sp>
        <p:sp>
          <p:nvSpPr>
            <p:cNvPr id="134170" name="Line 26"/>
            <p:cNvSpPr>
              <a:spLocks noChangeShapeType="1"/>
            </p:cNvSpPr>
            <p:nvPr/>
          </p:nvSpPr>
          <p:spPr bwMode="auto">
            <a:xfrm>
              <a:off x="1444" y="1651"/>
              <a:ext cx="72" cy="1"/>
            </a:xfrm>
            <a:prstGeom prst="line">
              <a:avLst/>
            </a:prstGeom>
            <a:noFill/>
            <a:ln w="9525">
              <a:solidFill>
                <a:schemeClr val="tx2"/>
              </a:solidFill>
              <a:round/>
              <a:headEnd/>
              <a:tailEnd/>
            </a:ln>
            <a:effectLst/>
          </p:spPr>
          <p:txBody>
            <a:bodyPr/>
            <a:lstStyle/>
            <a:p>
              <a:endParaRPr lang="en-US"/>
            </a:p>
          </p:txBody>
        </p:sp>
        <p:sp>
          <p:nvSpPr>
            <p:cNvPr id="134171" name="Line 27"/>
            <p:cNvSpPr>
              <a:spLocks noChangeShapeType="1"/>
            </p:cNvSpPr>
            <p:nvPr/>
          </p:nvSpPr>
          <p:spPr bwMode="auto">
            <a:xfrm>
              <a:off x="1444" y="1513"/>
              <a:ext cx="72" cy="1"/>
            </a:xfrm>
            <a:prstGeom prst="line">
              <a:avLst/>
            </a:prstGeom>
            <a:noFill/>
            <a:ln w="9525">
              <a:solidFill>
                <a:schemeClr val="tx2"/>
              </a:solidFill>
              <a:round/>
              <a:headEnd/>
              <a:tailEnd/>
            </a:ln>
            <a:effectLst/>
          </p:spPr>
          <p:txBody>
            <a:bodyPr/>
            <a:lstStyle/>
            <a:p>
              <a:endParaRPr lang="en-US"/>
            </a:p>
          </p:txBody>
        </p:sp>
        <p:sp>
          <p:nvSpPr>
            <p:cNvPr id="134172" name="Line 28"/>
            <p:cNvSpPr>
              <a:spLocks noChangeShapeType="1"/>
            </p:cNvSpPr>
            <p:nvPr/>
          </p:nvSpPr>
          <p:spPr bwMode="auto">
            <a:xfrm>
              <a:off x="1444" y="1399"/>
              <a:ext cx="72" cy="1"/>
            </a:xfrm>
            <a:prstGeom prst="line">
              <a:avLst/>
            </a:prstGeom>
            <a:noFill/>
            <a:ln w="9525">
              <a:solidFill>
                <a:schemeClr val="tx2"/>
              </a:solidFill>
              <a:round/>
              <a:headEnd/>
              <a:tailEnd/>
            </a:ln>
            <a:effectLst/>
          </p:spPr>
          <p:txBody>
            <a:bodyPr/>
            <a:lstStyle/>
            <a:p>
              <a:endParaRPr lang="en-US"/>
            </a:p>
          </p:txBody>
        </p:sp>
        <p:sp>
          <p:nvSpPr>
            <p:cNvPr id="134173" name="Line 29"/>
            <p:cNvSpPr>
              <a:spLocks noChangeShapeType="1"/>
            </p:cNvSpPr>
            <p:nvPr/>
          </p:nvSpPr>
          <p:spPr bwMode="auto">
            <a:xfrm>
              <a:off x="1444" y="1297"/>
              <a:ext cx="72" cy="1"/>
            </a:xfrm>
            <a:prstGeom prst="line">
              <a:avLst/>
            </a:prstGeom>
            <a:noFill/>
            <a:ln w="9525">
              <a:solidFill>
                <a:schemeClr val="tx2"/>
              </a:solidFill>
              <a:round/>
              <a:headEnd/>
              <a:tailEnd/>
            </a:ln>
            <a:effectLst/>
          </p:spPr>
          <p:txBody>
            <a:bodyPr/>
            <a:lstStyle/>
            <a:p>
              <a:endParaRPr lang="en-US"/>
            </a:p>
          </p:txBody>
        </p:sp>
        <p:sp>
          <p:nvSpPr>
            <p:cNvPr id="134174" name="Line 30"/>
            <p:cNvSpPr>
              <a:spLocks noChangeShapeType="1"/>
            </p:cNvSpPr>
            <p:nvPr/>
          </p:nvSpPr>
          <p:spPr bwMode="auto">
            <a:xfrm>
              <a:off x="1444" y="1207"/>
              <a:ext cx="72" cy="1"/>
            </a:xfrm>
            <a:prstGeom prst="line">
              <a:avLst/>
            </a:prstGeom>
            <a:noFill/>
            <a:ln w="9525">
              <a:solidFill>
                <a:schemeClr val="tx2"/>
              </a:solidFill>
              <a:round/>
              <a:headEnd/>
              <a:tailEnd/>
            </a:ln>
            <a:effectLst/>
          </p:spPr>
          <p:txBody>
            <a:bodyPr/>
            <a:lstStyle/>
            <a:p>
              <a:endParaRPr lang="en-US"/>
            </a:p>
          </p:txBody>
        </p:sp>
        <p:sp>
          <p:nvSpPr>
            <p:cNvPr id="134175" name="Line 31"/>
            <p:cNvSpPr>
              <a:spLocks noChangeShapeType="1"/>
            </p:cNvSpPr>
            <p:nvPr/>
          </p:nvSpPr>
          <p:spPr bwMode="auto">
            <a:xfrm>
              <a:off x="1432" y="3200"/>
              <a:ext cx="48" cy="1"/>
            </a:xfrm>
            <a:prstGeom prst="line">
              <a:avLst/>
            </a:prstGeom>
            <a:noFill/>
            <a:ln w="9525">
              <a:solidFill>
                <a:schemeClr val="tx2"/>
              </a:solidFill>
              <a:round/>
              <a:headEnd/>
              <a:tailEnd/>
            </a:ln>
            <a:effectLst/>
          </p:spPr>
          <p:txBody>
            <a:bodyPr/>
            <a:lstStyle/>
            <a:p>
              <a:endParaRPr lang="en-US"/>
            </a:p>
          </p:txBody>
        </p:sp>
        <p:sp>
          <p:nvSpPr>
            <p:cNvPr id="134176" name="Line 32"/>
            <p:cNvSpPr>
              <a:spLocks noChangeShapeType="1"/>
            </p:cNvSpPr>
            <p:nvPr/>
          </p:nvSpPr>
          <p:spPr bwMode="auto">
            <a:xfrm>
              <a:off x="1432" y="1207"/>
              <a:ext cx="48" cy="1"/>
            </a:xfrm>
            <a:prstGeom prst="line">
              <a:avLst/>
            </a:prstGeom>
            <a:noFill/>
            <a:ln w="9525">
              <a:solidFill>
                <a:schemeClr val="tx2"/>
              </a:solidFill>
              <a:round/>
              <a:headEnd/>
              <a:tailEnd/>
            </a:ln>
            <a:effectLst/>
          </p:spPr>
          <p:txBody>
            <a:bodyPr/>
            <a:lstStyle/>
            <a:p>
              <a:endParaRPr lang="en-US"/>
            </a:p>
          </p:txBody>
        </p:sp>
        <p:sp>
          <p:nvSpPr>
            <p:cNvPr id="134177" name="Line 33"/>
            <p:cNvSpPr>
              <a:spLocks noChangeShapeType="1"/>
            </p:cNvSpPr>
            <p:nvPr/>
          </p:nvSpPr>
          <p:spPr bwMode="auto">
            <a:xfrm>
              <a:off x="1480" y="3200"/>
              <a:ext cx="3499" cy="1"/>
            </a:xfrm>
            <a:prstGeom prst="line">
              <a:avLst/>
            </a:prstGeom>
            <a:noFill/>
            <a:ln w="19050">
              <a:solidFill>
                <a:schemeClr val="tx2"/>
              </a:solidFill>
              <a:round/>
              <a:headEnd/>
              <a:tailEnd/>
            </a:ln>
            <a:effectLst/>
          </p:spPr>
          <p:txBody>
            <a:bodyPr/>
            <a:lstStyle/>
            <a:p>
              <a:endParaRPr lang="en-US"/>
            </a:p>
          </p:txBody>
        </p:sp>
        <p:sp>
          <p:nvSpPr>
            <p:cNvPr id="134178" name="Line 34"/>
            <p:cNvSpPr>
              <a:spLocks noChangeShapeType="1"/>
            </p:cNvSpPr>
            <p:nvPr/>
          </p:nvSpPr>
          <p:spPr bwMode="auto">
            <a:xfrm flipV="1">
              <a:off x="1480" y="3170"/>
              <a:ext cx="1" cy="60"/>
            </a:xfrm>
            <a:prstGeom prst="line">
              <a:avLst/>
            </a:prstGeom>
            <a:noFill/>
            <a:ln w="19050">
              <a:solidFill>
                <a:schemeClr val="tx2"/>
              </a:solidFill>
              <a:round/>
              <a:headEnd/>
              <a:tailEnd/>
            </a:ln>
            <a:effectLst/>
          </p:spPr>
          <p:txBody>
            <a:bodyPr/>
            <a:lstStyle/>
            <a:p>
              <a:endParaRPr lang="en-US"/>
            </a:p>
          </p:txBody>
        </p:sp>
        <p:sp>
          <p:nvSpPr>
            <p:cNvPr id="134179" name="Line 35"/>
            <p:cNvSpPr>
              <a:spLocks noChangeShapeType="1"/>
            </p:cNvSpPr>
            <p:nvPr/>
          </p:nvSpPr>
          <p:spPr bwMode="auto">
            <a:xfrm flipV="1">
              <a:off x="1654" y="3170"/>
              <a:ext cx="1" cy="60"/>
            </a:xfrm>
            <a:prstGeom prst="line">
              <a:avLst/>
            </a:prstGeom>
            <a:noFill/>
            <a:ln w="19050">
              <a:solidFill>
                <a:schemeClr val="tx2"/>
              </a:solidFill>
              <a:round/>
              <a:headEnd/>
              <a:tailEnd/>
            </a:ln>
            <a:effectLst/>
          </p:spPr>
          <p:txBody>
            <a:bodyPr/>
            <a:lstStyle/>
            <a:p>
              <a:endParaRPr lang="en-US"/>
            </a:p>
          </p:txBody>
        </p:sp>
        <p:sp>
          <p:nvSpPr>
            <p:cNvPr id="134180" name="Line 36"/>
            <p:cNvSpPr>
              <a:spLocks noChangeShapeType="1"/>
            </p:cNvSpPr>
            <p:nvPr/>
          </p:nvSpPr>
          <p:spPr bwMode="auto">
            <a:xfrm flipV="1">
              <a:off x="1756" y="3170"/>
              <a:ext cx="1" cy="60"/>
            </a:xfrm>
            <a:prstGeom prst="line">
              <a:avLst/>
            </a:prstGeom>
            <a:noFill/>
            <a:ln w="19050">
              <a:solidFill>
                <a:schemeClr val="tx2"/>
              </a:solidFill>
              <a:round/>
              <a:headEnd/>
              <a:tailEnd/>
            </a:ln>
            <a:effectLst/>
          </p:spPr>
          <p:txBody>
            <a:bodyPr/>
            <a:lstStyle/>
            <a:p>
              <a:endParaRPr lang="en-US"/>
            </a:p>
          </p:txBody>
        </p:sp>
        <p:sp>
          <p:nvSpPr>
            <p:cNvPr id="134181" name="Line 37"/>
            <p:cNvSpPr>
              <a:spLocks noChangeShapeType="1"/>
            </p:cNvSpPr>
            <p:nvPr/>
          </p:nvSpPr>
          <p:spPr bwMode="auto">
            <a:xfrm flipV="1">
              <a:off x="1834" y="3170"/>
              <a:ext cx="1" cy="60"/>
            </a:xfrm>
            <a:prstGeom prst="line">
              <a:avLst/>
            </a:prstGeom>
            <a:noFill/>
            <a:ln w="19050">
              <a:solidFill>
                <a:schemeClr val="tx2"/>
              </a:solidFill>
              <a:round/>
              <a:headEnd/>
              <a:tailEnd/>
            </a:ln>
            <a:effectLst/>
          </p:spPr>
          <p:txBody>
            <a:bodyPr/>
            <a:lstStyle/>
            <a:p>
              <a:endParaRPr lang="en-US"/>
            </a:p>
          </p:txBody>
        </p:sp>
        <p:sp>
          <p:nvSpPr>
            <p:cNvPr id="134182" name="Line 38"/>
            <p:cNvSpPr>
              <a:spLocks noChangeShapeType="1"/>
            </p:cNvSpPr>
            <p:nvPr/>
          </p:nvSpPr>
          <p:spPr bwMode="auto">
            <a:xfrm flipV="1">
              <a:off x="1888" y="3170"/>
              <a:ext cx="1" cy="60"/>
            </a:xfrm>
            <a:prstGeom prst="line">
              <a:avLst/>
            </a:prstGeom>
            <a:noFill/>
            <a:ln w="19050">
              <a:solidFill>
                <a:schemeClr val="tx2"/>
              </a:solidFill>
              <a:round/>
              <a:headEnd/>
              <a:tailEnd/>
            </a:ln>
            <a:effectLst/>
          </p:spPr>
          <p:txBody>
            <a:bodyPr/>
            <a:lstStyle/>
            <a:p>
              <a:endParaRPr lang="en-US"/>
            </a:p>
          </p:txBody>
        </p:sp>
        <p:sp>
          <p:nvSpPr>
            <p:cNvPr id="134183" name="Line 39"/>
            <p:cNvSpPr>
              <a:spLocks noChangeShapeType="1"/>
            </p:cNvSpPr>
            <p:nvPr/>
          </p:nvSpPr>
          <p:spPr bwMode="auto">
            <a:xfrm flipV="1">
              <a:off x="1936" y="3170"/>
              <a:ext cx="1" cy="60"/>
            </a:xfrm>
            <a:prstGeom prst="line">
              <a:avLst/>
            </a:prstGeom>
            <a:noFill/>
            <a:ln w="19050">
              <a:solidFill>
                <a:schemeClr val="tx2"/>
              </a:solidFill>
              <a:round/>
              <a:headEnd/>
              <a:tailEnd/>
            </a:ln>
            <a:effectLst/>
          </p:spPr>
          <p:txBody>
            <a:bodyPr/>
            <a:lstStyle/>
            <a:p>
              <a:endParaRPr lang="en-US"/>
            </a:p>
          </p:txBody>
        </p:sp>
        <p:sp>
          <p:nvSpPr>
            <p:cNvPr id="134184" name="Line 40"/>
            <p:cNvSpPr>
              <a:spLocks noChangeShapeType="1"/>
            </p:cNvSpPr>
            <p:nvPr/>
          </p:nvSpPr>
          <p:spPr bwMode="auto">
            <a:xfrm flipV="1">
              <a:off x="1972" y="3170"/>
              <a:ext cx="1" cy="60"/>
            </a:xfrm>
            <a:prstGeom prst="line">
              <a:avLst/>
            </a:prstGeom>
            <a:noFill/>
            <a:ln w="19050">
              <a:solidFill>
                <a:schemeClr val="tx2"/>
              </a:solidFill>
              <a:round/>
              <a:headEnd/>
              <a:tailEnd/>
            </a:ln>
            <a:effectLst/>
          </p:spPr>
          <p:txBody>
            <a:bodyPr/>
            <a:lstStyle/>
            <a:p>
              <a:endParaRPr lang="en-US"/>
            </a:p>
          </p:txBody>
        </p:sp>
        <p:sp>
          <p:nvSpPr>
            <p:cNvPr id="134185" name="Line 41"/>
            <p:cNvSpPr>
              <a:spLocks noChangeShapeType="1"/>
            </p:cNvSpPr>
            <p:nvPr/>
          </p:nvSpPr>
          <p:spPr bwMode="auto">
            <a:xfrm flipV="1">
              <a:off x="2008" y="3170"/>
              <a:ext cx="1" cy="60"/>
            </a:xfrm>
            <a:prstGeom prst="line">
              <a:avLst/>
            </a:prstGeom>
            <a:noFill/>
            <a:ln w="19050">
              <a:solidFill>
                <a:schemeClr val="tx2"/>
              </a:solidFill>
              <a:round/>
              <a:headEnd/>
              <a:tailEnd/>
            </a:ln>
            <a:effectLst/>
          </p:spPr>
          <p:txBody>
            <a:bodyPr/>
            <a:lstStyle/>
            <a:p>
              <a:endParaRPr lang="en-US"/>
            </a:p>
          </p:txBody>
        </p:sp>
        <p:sp>
          <p:nvSpPr>
            <p:cNvPr id="134186" name="Line 42"/>
            <p:cNvSpPr>
              <a:spLocks noChangeShapeType="1"/>
            </p:cNvSpPr>
            <p:nvPr/>
          </p:nvSpPr>
          <p:spPr bwMode="auto">
            <a:xfrm flipV="1">
              <a:off x="2038" y="3170"/>
              <a:ext cx="1" cy="60"/>
            </a:xfrm>
            <a:prstGeom prst="line">
              <a:avLst/>
            </a:prstGeom>
            <a:noFill/>
            <a:ln w="19050">
              <a:solidFill>
                <a:schemeClr val="tx2"/>
              </a:solidFill>
              <a:round/>
              <a:headEnd/>
              <a:tailEnd/>
            </a:ln>
            <a:effectLst/>
          </p:spPr>
          <p:txBody>
            <a:bodyPr/>
            <a:lstStyle/>
            <a:p>
              <a:endParaRPr lang="en-US"/>
            </a:p>
          </p:txBody>
        </p:sp>
        <p:sp>
          <p:nvSpPr>
            <p:cNvPr id="134187" name="Line 43"/>
            <p:cNvSpPr>
              <a:spLocks noChangeShapeType="1"/>
            </p:cNvSpPr>
            <p:nvPr/>
          </p:nvSpPr>
          <p:spPr bwMode="auto">
            <a:xfrm flipV="1">
              <a:off x="2062" y="3170"/>
              <a:ext cx="1" cy="60"/>
            </a:xfrm>
            <a:prstGeom prst="line">
              <a:avLst/>
            </a:prstGeom>
            <a:noFill/>
            <a:ln w="19050">
              <a:solidFill>
                <a:schemeClr val="tx2"/>
              </a:solidFill>
              <a:round/>
              <a:headEnd/>
              <a:tailEnd/>
            </a:ln>
            <a:effectLst/>
          </p:spPr>
          <p:txBody>
            <a:bodyPr/>
            <a:lstStyle/>
            <a:p>
              <a:endParaRPr lang="en-US"/>
            </a:p>
          </p:txBody>
        </p:sp>
        <p:sp>
          <p:nvSpPr>
            <p:cNvPr id="134188" name="Line 44"/>
            <p:cNvSpPr>
              <a:spLocks noChangeShapeType="1"/>
            </p:cNvSpPr>
            <p:nvPr/>
          </p:nvSpPr>
          <p:spPr bwMode="auto">
            <a:xfrm flipV="1">
              <a:off x="2236" y="3170"/>
              <a:ext cx="1" cy="60"/>
            </a:xfrm>
            <a:prstGeom prst="line">
              <a:avLst/>
            </a:prstGeom>
            <a:noFill/>
            <a:ln w="19050">
              <a:solidFill>
                <a:schemeClr val="tx2"/>
              </a:solidFill>
              <a:round/>
              <a:headEnd/>
              <a:tailEnd/>
            </a:ln>
            <a:effectLst/>
          </p:spPr>
          <p:txBody>
            <a:bodyPr/>
            <a:lstStyle/>
            <a:p>
              <a:endParaRPr lang="en-US"/>
            </a:p>
          </p:txBody>
        </p:sp>
        <p:sp>
          <p:nvSpPr>
            <p:cNvPr id="134189" name="Line 45"/>
            <p:cNvSpPr>
              <a:spLocks noChangeShapeType="1"/>
            </p:cNvSpPr>
            <p:nvPr/>
          </p:nvSpPr>
          <p:spPr bwMode="auto">
            <a:xfrm flipV="1">
              <a:off x="2344" y="3170"/>
              <a:ext cx="1" cy="60"/>
            </a:xfrm>
            <a:prstGeom prst="line">
              <a:avLst/>
            </a:prstGeom>
            <a:noFill/>
            <a:ln w="19050">
              <a:solidFill>
                <a:schemeClr val="tx2"/>
              </a:solidFill>
              <a:round/>
              <a:headEnd/>
              <a:tailEnd/>
            </a:ln>
            <a:effectLst/>
          </p:spPr>
          <p:txBody>
            <a:bodyPr/>
            <a:lstStyle/>
            <a:p>
              <a:endParaRPr lang="en-US"/>
            </a:p>
          </p:txBody>
        </p:sp>
        <p:sp>
          <p:nvSpPr>
            <p:cNvPr id="134190" name="Line 46"/>
            <p:cNvSpPr>
              <a:spLocks noChangeShapeType="1"/>
            </p:cNvSpPr>
            <p:nvPr/>
          </p:nvSpPr>
          <p:spPr bwMode="auto">
            <a:xfrm flipV="1">
              <a:off x="2416" y="3170"/>
              <a:ext cx="1" cy="60"/>
            </a:xfrm>
            <a:prstGeom prst="line">
              <a:avLst/>
            </a:prstGeom>
            <a:noFill/>
            <a:ln w="19050">
              <a:solidFill>
                <a:schemeClr val="tx2"/>
              </a:solidFill>
              <a:round/>
              <a:headEnd/>
              <a:tailEnd/>
            </a:ln>
            <a:effectLst/>
          </p:spPr>
          <p:txBody>
            <a:bodyPr/>
            <a:lstStyle/>
            <a:p>
              <a:endParaRPr lang="en-US"/>
            </a:p>
          </p:txBody>
        </p:sp>
        <p:sp>
          <p:nvSpPr>
            <p:cNvPr id="134191" name="Line 47"/>
            <p:cNvSpPr>
              <a:spLocks noChangeShapeType="1"/>
            </p:cNvSpPr>
            <p:nvPr/>
          </p:nvSpPr>
          <p:spPr bwMode="auto">
            <a:xfrm flipV="1">
              <a:off x="2470" y="3170"/>
              <a:ext cx="1" cy="60"/>
            </a:xfrm>
            <a:prstGeom prst="line">
              <a:avLst/>
            </a:prstGeom>
            <a:noFill/>
            <a:ln w="19050">
              <a:solidFill>
                <a:schemeClr val="tx2"/>
              </a:solidFill>
              <a:round/>
              <a:headEnd/>
              <a:tailEnd/>
            </a:ln>
            <a:effectLst/>
          </p:spPr>
          <p:txBody>
            <a:bodyPr/>
            <a:lstStyle/>
            <a:p>
              <a:endParaRPr lang="en-US"/>
            </a:p>
          </p:txBody>
        </p:sp>
        <p:sp>
          <p:nvSpPr>
            <p:cNvPr id="134192" name="Line 48"/>
            <p:cNvSpPr>
              <a:spLocks noChangeShapeType="1"/>
            </p:cNvSpPr>
            <p:nvPr/>
          </p:nvSpPr>
          <p:spPr bwMode="auto">
            <a:xfrm flipV="1">
              <a:off x="2518" y="3170"/>
              <a:ext cx="1" cy="60"/>
            </a:xfrm>
            <a:prstGeom prst="line">
              <a:avLst/>
            </a:prstGeom>
            <a:noFill/>
            <a:ln w="19050">
              <a:solidFill>
                <a:schemeClr val="tx2"/>
              </a:solidFill>
              <a:round/>
              <a:headEnd/>
              <a:tailEnd/>
            </a:ln>
            <a:effectLst/>
          </p:spPr>
          <p:txBody>
            <a:bodyPr/>
            <a:lstStyle/>
            <a:p>
              <a:endParaRPr lang="en-US"/>
            </a:p>
          </p:txBody>
        </p:sp>
        <p:sp>
          <p:nvSpPr>
            <p:cNvPr id="134193" name="Line 49"/>
            <p:cNvSpPr>
              <a:spLocks noChangeShapeType="1"/>
            </p:cNvSpPr>
            <p:nvPr/>
          </p:nvSpPr>
          <p:spPr bwMode="auto">
            <a:xfrm flipV="1">
              <a:off x="2554" y="3170"/>
              <a:ext cx="1" cy="60"/>
            </a:xfrm>
            <a:prstGeom prst="line">
              <a:avLst/>
            </a:prstGeom>
            <a:noFill/>
            <a:ln w="19050">
              <a:solidFill>
                <a:schemeClr val="tx2"/>
              </a:solidFill>
              <a:round/>
              <a:headEnd/>
              <a:tailEnd/>
            </a:ln>
            <a:effectLst/>
          </p:spPr>
          <p:txBody>
            <a:bodyPr/>
            <a:lstStyle/>
            <a:p>
              <a:endParaRPr lang="en-US"/>
            </a:p>
          </p:txBody>
        </p:sp>
        <p:sp>
          <p:nvSpPr>
            <p:cNvPr id="134194" name="Line 50"/>
            <p:cNvSpPr>
              <a:spLocks noChangeShapeType="1"/>
            </p:cNvSpPr>
            <p:nvPr/>
          </p:nvSpPr>
          <p:spPr bwMode="auto">
            <a:xfrm flipV="1">
              <a:off x="2590" y="3170"/>
              <a:ext cx="1" cy="60"/>
            </a:xfrm>
            <a:prstGeom prst="line">
              <a:avLst/>
            </a:prstGeom>
            <a:noFill/>
            <a:ln w="19050">
              <a:solidFill>
                <a:schemeClr val="tx2"/>
              </a:solidFill>
              <a:round/>
              <a:headEnd/>
              <a:tailEnd/>
            </a:ln>
            <a:effectLst/>
          </p:spPr>
          <p:txBody>
            <a:bodyPr/>
            <a:lstStyle/>
            <a:p>
              <a:endParaRPr lang="en-US"/>
            </a:p>
          </p:txBody>
        </p:sp>
        <p:sp>
          <p:nvSpPr>
            <p:cNvPr id="134195" name="Line 51"/>
            <p:cNvSpPr>
              <a:spLocks noChangeShapeType="1"/>
            </p:cNvSpPr>
            <p:nvPr/>
          </p:nvSpPr>
          <p:spPr bwMode="auto">
            <a:xfrm flipV="1">
              <a:off x="2620" y="3170"/>
              <a:ext cx="1" cy="60"/>
            </a:xfrm>
            <a:prstGeom prst="line">
              <a:avLst/>
            </a:prstGeom>
            <a:noFill/>
            <a:ln w="19050">
              <a:solidFill>
                <a:schemeClr val="tx2"/>
              </a:solidFill>
              <a:round/>
              <a:headEnd/>
              <a:tailEnd/>
            </a:ln>
            <a:effectLst/>
          </p:spPr>
          <p:txBody>
            <a:bodyPr/>
            <a:lstStyle/>
            <a:p>
              <a:endParaRPr lang="en-US"/>
            </a:p>
          </p:txBody>
        </p:sp>
        <p:sp>
          <p:nvSpPr>
            <p:cNvPr id="134196" name="Line 52"/>
            <p:cNvSpPr>
              <a:spLocks noChangeShapeType="1"/>
            </p:cNvSpPr>
            <p:nvPr/>
          </p:nvSpPr>
          <p:spPr bwMode="auto">
            <a:xfrm flipV="1">
              <a:off x="2644" y="3170"/>
              <a:ext cx="1" cy="60"/>
            </a:xfrm>
            <a:prstGeom prst="line">
              <a:avLst/>
            </a:prstGeom>
            <a:noFill/>
            <a:ln w="19050">
              <a:solidFill>
                <a:schemeClr val="tx2"/>
              </a:solidFill>
              <a:round/>
              <a:headEnd/>
              <a:tailEnd/>
            </a:ln>
            <a:effectLst/>
          </p:spPr>
          <p:txBody>
            <a:bodyPr/>
            <a:lstStyle/>
            <a:p>
              <a:endParaRPr lang="en-US"/>
            </a:p>
          </p:txBody>
        </p:sp>
        <p:sp>
          <p:nvSpPr>
            <p:cNvPr id="134197" name="Line 53"/>
            <p:cNvSpPr>
              <a:spLocks noChangeShapeType="1"/>
            </p:cNvSpPr>
            <p:nvPr/>
          </p:nvSpPr>
          <p:spPr bwMode="auto">
            <a:xfrm flipV="1">
              <a:off x="2824" y="3170"/>
              <a:ext cx="1" cy="60"/>
            </a:xfrm>
            <a:prstGeom prst="line">
              <a:avLst/>
            </a:prstGeom>
            <a:noFill/>
            <a:ln w="19050">
              <a:solidFill>
                <a:schemeClr val="tx2"/>
              </a:solidFill>
              <a:round/>
              <a:headEnd/>
              <a:tailEnd/>
            </a:ln>
            <a:effectLst/>
          </p:spPr>
          <p:txBody>
            <a:bodyPr/>
            <a:lstStyle/>
            <a:p>
              <a:endParaRPr lang="en-US"/>
            </a:p>
          </p:txBody>
        </p:sp>
        <p:sp>
          <p:nvSpPr>
            <p:cNvPr id="134198" name="Line 54"/>
            <p:cNvSpPr>
              <a:spLocks noChangeShapeType="1"/>
            </p:cNvSpPr>
            <p:nvPr/>
          </p:nvSpPr>
          <p:spPr bwMode="auto">
            <a:xfrm flipV="1">
              <a:off x="2927" y="3170"/>
              <a:ext cx="1" cy="60"/>
            </a:xfrm>
            <a:prstGeom prst="line">
              <a:avLst/>
            </a:prstGeom>
            <a:noFill/>
            <a:ln w="19050">
              <a:solidFill>
                <a:schemeClr val="tx2"/>
              </a:solidFill>
              <a:round/>
              <a:headEnd/>
              <a:tailEnd/>
            </a:ln>
            <a:effectLst/>
          </p:spPr>
          <p:txBody>
            <a:bodyPr/>
            <a:lstStyle/>
            <a:p>
              <a:endParaRPr lang="en-US"/>
            </a:p>
          </p:txBody>
        </p:sp>
        <p:sp>
          <p:nvSpPr>
            <p:cNvPr id="134199" name="Line 55"/>
            <p:cNvSpPr>
              <a:spLocks noChangeShapeType="1"/>
            </p:cNvSpPr>
            <p:nvPr/>
          </p:nvSpPr>
          <p:spPr bwMode="auto">
            <a:xfrm flipV="1">
              <a:off x="2999" y="3170"/>
              <a:ext cx="1" cy="60"/>
            </a:xfrm>
            <a:prstGeom prst="line">
              <a:avLst/>
            </a:prstGeom>
            <a:noFill/>
            <a:ln w="19050">
              <a:solidFill>
                <a:schemeClr val="tx2"/>
              </a:solidFill>
              <a:round/>
              <a:headEnd/>
              <a:tailEnd/>
            </a:ln>
            <a:effectLst/>
          </p:spPr>
          <p:txBody>
            <a:bodyPr/>
            <a:lstStyle/>
            <a:p>
              <a:endParaRPr lang="en-US"/>
            </a:p>
          </p:txBody>
        </p:sp>
        <p:sp>
          <p:nvSpPr>
            <p:cNvPr id="134200" name="Line 56"/>
            <p:cNvSpPr>
              <a:spLocks noChangeShapeType="1"/>
            </p:cNvSpPr>
            <p:nvPr/>
          </p:nvSpPr>
          <p:spPr bwMode="auto">
            <a:xfrm flipV="1">
              <a:off x="3053" y="3170"/>
              <a:ext cx="1" cy="60"/>
            </a:xfrm>
            <a:prstGeom prst="line">
              <a:avLst/>
            </a:prstGeom>
            <a:noFill/>
            <a:ln w="19050">
              <a:solidFill>
                <a:schemeClr val="tx2"/>
              </a:solidFill>
              <a:round/>
              <a:headEnd/>
              <a:tailEnd/>
            </a:ln>
            <a:effectLst/>
          </p:spPr>
          <p:txBody>
            <a:bodyPr/>
            <a:lstStyle/>
            <a:p>
              <a:endParaRPr lang="en-US"/>
            </a:p>
          </p:txBody>
        </p:sp>
        <p:sp>
          <p:nvSpPr>
            <p:cNvPr id="134201" name="Line 57"/>
            <p:cNvSpPr>
              <a:spLocks noChangeShapeType="1"/>
            </p:cNvSpPr>
            <p:nvPr/>
          </p:nvSpPr>
          <p:spPr bwMode="auto">
            <a:xfrm flipV="1">
              <a:off x="3101" y="3170"/>
              <a:ext cx="1" cy="60"/>
            </a:xfrm>
            <a:prstGeom prst="line">
              <a:avLst/>
            </a:prstGeom>
            <a:noFill/>
            <a:ln w="19050">
              <a:solidFill>
                <a:schemeClr val="tx2"/>
              </a:solidFill>
              <a:round/>
              <a:headEnd/>
              <a:tailEnd/>
            </a:ln>
            <a:effectLst/>
          </p:spPr>
          <p:txBody>
            <a:bodyPr/>
            <a:lstStyle/>
            <a:p>
              <a:endParaRPr lang="en-US"/>
            </a:p>
          </p:txBody>
        </p:sp>
        <p:sp>
          <p:nvSpPr>
            <p:cNvPr id="134202" name="Line 58"/>
            <p:cNvSpPr>
              <a:spLocks noChangeShapeType="1"/>
            </p:cNvSpPr>
            <p:nvPr/>
          </p:nvSpPr>
          <p:spPr bwMode="auto">
            <a:xfrm flipV="1">
              <a:off x="3137" y="3170"/>
              <a:ext cx="1" cy="60"/>
            </a:xfrm>
            <a:prstGeom prst="line">
              <a:avLst/>
            </a:prstGeom>
            <a:noFill/>
            <a:ln w="19050">
              <a:solidFill>
                <a:schemeClr val="tx2"/>
              </a:solidFill>
              <a:round/>
              <a:headEnd/>
              <a:tailEnd/>
            </a:ln>
            <a:effectLst/>
          </p:spPr>
          <p:txBody>
            <a:bodyPr/>
            <a:lstStyle/>
            <a:p>
              <a:endParaRPr lang="en-US"/>
            </a:p>
          </p:txBody>
        </p:sp>
        <p:sp>
          <p:nvSpPr>
            <p:cNvPr id="134203" name="Line 59"/>
            <p:cNvSpPr>
              <a:spLocks noChangeShapeType="1"/>
            </p:cNvSpPr>
            <p:nvPr/>
          </p:nvSpPr>
          <p:spPr bwMode="auto">
            <a:xfrm flipV="1">
              <a:off x="3173" y="3170"/>
              <a:ext cx="1" cy="60"/>
            </a:xfrm>
            <a:prstGeom prst="line">
              <a:avLst/>
            </a:prstGeom>
            <a:noFill/>
            <a:ln w="19050">
              <a:solidFill>
                <a:schemeClr val="tx2"/>
              </a:solidFill>
              <a:round/>
              <a:headEnd/>
              <a:tailEnd/>
            </a:ln>
            <a:effectLst/>
          </p:spPr>
          <p:txBody>
            <a:bodyPr/>
            <a:lstStyle/>
            <a:p>
              <a:endParaRPr lang="en-US"/>
            </a:p>
          </p:txBody>
        </p:sp>
        <p:sp>
          <p:nvSpPr>
            <p:cNvPr id="134204" name="Line 60"/>
            <p:cNvSpPr>
              <a:spLocks noChangeShapeType="1"/>
            </p:cNvSpPr>
            <p:nvPr/>
          </p:nvSpPr>
          <p:spPr bwMode="auto">
            <a:xfrm flipV="1">
              <a:off x="3203" y="3170"/>
              <a:ext cx="1" cy="60"/>
            </a:xfrm>
            <a:prstGeom prst="line">
              <a:avLst/>
            </a:prstGeom>
            <a:noFill/>
            <a:ln w="19050">
              <a:solidFill>
                <a:schemeClr val="tx2"/>
              </a:solidFill>
              <a:round/>
              <a:headEnd/>
              <a:tailEnd/>
            </a:ln>
            <a:effectLst/>
          </p:spPr>
          <p:txBody>
            <a:bodyPr/>
            <a:lstStyle/>
            <a:p>
              <a:endParaRPr lang="en-US"/>
            </a:p>
          </p:txBody>
        </p:sp>
        <p:sp>
          <p:nvSpPr>
            <p:cNvPr id="134205" name="Line 61"/>
            <p:cNvSpPr>
              <a:spLocks noChangeShapeType="1"/>
            </p:cNvSpPr>
            <p:nvPr/>
          </p:nvSpPr>
          <p:spPr bwMode="auto">
            <a:xfrm flipV="1">
              <a:off x="3233" y="3170"/>
              <a:ext cx="1" cy="60"/>
            </a:xfrm>
            <a:prstGeom prst="line">
              <a:avLst/>
            </a:prstGeom>
            <a:noFill/>
            <a:ln w="19050">
              <a:solidFill>
                <a:schemeClr val="tx2"/>
              </a:solidFill>
              <a:round/>
              <a:headEnd/>
              <a:tailEnd/>
            </a:ln>
            <a:effectLst/>
          </p:spPr>
          <p:txBody>
            <a:bodyPr/>
            <a:lstStyle/>
            <a:p>
              <a:endParaRPr lang="en-US"/>
            </a:p>
          </p:txBody>
        </p:sp>
        <p:sp>
          <p:nvSpPr>
            <p:cNvPr id="134206" name="Line 62"/>
            <p:cNvSpPr>
              <a:spLocks noChangeShapeType="1"/>
            </p:cNvSpPr>
            <p:nvPr/>
          </p:nvSpPr>
          <p:spPr bwMode="auto">
            <a:xfrm flipV="1">
              <a:off x="3407" y="3170"/>
              <a:ext cx="1" cy="60"/>
            </a:xfrm>
            <a:prstGeom prst="line">
              <a:avLst/>
            </a:prstGeom>
            <a:noFill/>
            <a:ln w="19050">
              <a:solidFill>
                <a:schemeClr val="tx2"/>
              </a:solidFill>
              <a:round/>
              <a:headEnd/>
              <a:tailEnd/>
            </a:ln>
            <a:effectLst/>
          </p:spPr>
          <p:txBody>
            <a:bodyPr/>
            <a:lstStyle/>
            <a:p>
              <a:endParaRPr lang="en-US"/>
            </a:p>
          </p:txBody>
        </p:sp>
        <p:sp>
          <p:nvSpPr>
            <p:cNvPr id="134207" name="Line 63"/>
            <p:cNvSpPr>
              <a:spLocks noChangeShapeType="1"/>
            </p:cNvSpPr>
            <p:nvPr/>
          </p:nvSpPr>
          <p:spPr bwMode="auto">
            <a:xfrm flipV="1">
              <a:off x="3509" y="3170"/>
              <a:ext cx="1" cy="60"/>
            </a:xfrm>
            <a:prstGeom prst="line">
              <a:avLst/>
            </a:prstGeom>
            <a:noFill/>
            <a:ln w="19050">
              <a:solidFill>
                <a:schemeClr val="tx2"/>
              </a:solidFill>
              <a:round/>
              <a:headEnd/>
              <a:tailEnd/>
            </a:ln>
            <a:effectLst/>
          </p:spPr>
          <p:txBody>
            <a:bodyPr/>
            <a:lstStyle/>
            <a:p>
              <a:endParaRPr lang="en-US"/>
            </a:p>
          </p:txBody>
        </p:sp>
        <p:sp>
          <p:nvSpPr>
            <p:cNvPr id="134208" name="Line 64"/>
            <p:cNvSpPr>
              <a:spLocks noChangeShapeType="1"/>
            </p:cNvSpPr>
            <p:nvPr/>
          </p:nvSpPr>
          <p:spPr bwMode="auto">
            <a:xfrm flipV="1">
              <a:off x="3581" y="3170"/>
              <a:ext cx="1" cy="60"/>
            </a:xfrm>
            <a:prstGeom prst="line">
              <a:avLst/>
            </a:prstGeom>
            <a:noFill/>
            <a:ln w="19050">
              <a:solidFill>
                <a:schemeClr val="tx2"/>
              </a:solidFill>
              <a:round/>
              <a:headEnd/>
              <a:tailEnd/>
            </a:ln>
            <a:effectLst/>
          </p:spPr>
          <p:txBody>
            <a:bodyPr/>
            <a:lstStyle/>
            <a:p>
              <a:endParaRPr lang="en-US"/>
            </a:p>
          </p:txBody>
        </p:sp>
        <p:sp>
          <p:nvSpPr>
            <p:cNvPr id="134209" name="Line 65"/>
            <p:cNvSpPr>
              <a:spLocks noChangeShapeType="1"/>
            </p:cNvSpPr>
            <p:nvPr/>
          </p:nvSpPr>
          <p:spPr bwMode="auto">
            <a:xfrm flipV="1">
              <a:off x="3635" y="3170"/>
              <a:ext cx="1" cy="60"/>
            </a:xfrm>
            <a:prstGeom prst="line">
              <a:avLst/>
            </a:prstGeom>
            <a:noFill/>
            <a:ln w="19050">
              <a:solidFill>
                <a:schemeClr val="tx2"/>
              </a:solidFill>
              <a:round/>
              <a:headEnd/>
              <a:tailEnd/>
            </a:ln>
            <a:effectLst/>
          </p:spPr>
          <p:txBody>
            <a:bodyPr/>
            <a:lstStyle/>
            <a:p>
              <a:endParaRPr lang="en-US"/>
            </a:p>
          </p:txBody>
        </p:sp>
        <p:sp>
          <p:nvSpPr>
            <p:cNvPr id="134210" name="Line 66"/>
            <p:cNvSpPr>
              <a:spLocks noChangeShapeType="1"/>
            </p:cNvSpPr>
            <p:nvPr/>
          </p:nvSpPr>
          <p:spPr bwMode="auto">
            <a:xfrm flipV="1">
              <a:off x="3683" y="3170"/>
              <a:ext cx="1" cy="60"/>
            </a:xfrm>
            <a:prstGeom prst="line">
              <a:avLst/>
            </a:prstGeom>
            <a:noFill/>
            <a:ln w="19050">
              <a:solidFill>
                <a:schemeClr val="tx2"/>
              </a:solidFill>
              <a:round/>
              <a:headEnd/>
              <a:tailEnd/>
            </a:ln>
            <a:effectLst/>
          </p:spPr>
          <p:txBody>
            <a:bodyPr/>
            <a:lstStyle/>
            <a:p>
              <a:endParaRPr lang="en-US"/>
            </a:p>
          </p:txBody>
        </p:sp>
        <p:sp>
          <p:nvSpPr>
            <p:cNvPr id="134211" name="Line 67"/>
            <p:cNvSpPr>
              <a:spLocks noChangeShapeType="1"/>
            </p:cNvSpPr>
            <p:nvPr/>
          </p:nvSpPr>
          <p:spPr bwMode="auto">
            <a:xfrm flipV="1">
              <a:off x="3725" y="3170"/>
              <a:ext cx="1" cy="60"/>
            </a:xfrm>
            <a:prstGeom prst="line">
              <a:avLst/>
            </a:prstGeom>
            <a:noFill/>
            <a:ln w="19050">
              <a:solidFill>
                <a:schemeClr val="tx2"/>
              </a:solidFill>
              <a:round/>
              <a:headEnd/>
              <a:tailEnd/>
            </a:ln>
            <a:effectLst/>
          </p:spPr>
          <p:txBody>
            <a:bodyPr/>
            <a:lstStyle/>
            <a:p>
              <a:endParaRPr lang="en-US"/>
            </a:p>
          </p:txBody>
        </p:sp>
        <p:sp>
          <p:nvSpPr>
            <p:cNvPr id="134212" name="Line 68"/>
            <p:cNvSpPr>
              <a:spLocks noChangeShapeType="1"/>
            </p:cNvSpPr>
            <p:nvPr/>
          </p:nvSpPr>
          <p:spPr bwMode="auto">
            <a:xfrm flipV="1">
              <a:off x="3755" y="3170"/>
              <a:ext cx="1" cy="60"/>
            </a:xfrm>
            <a:prstGeom prst="line">
              <a:avLst/>
            </a:prstGeom>
            <a:noFill/>
            <a:ln w="19050">
              <a:solidFill>
                <a:schemeClr val="tx2"/>
              </a:solidFill>
              <a:round/>
              <a:headEnd/>
              <a:tailEnd/>
            </a:ln>
            <a:effectLst/>
          </p:spPr>
          <p:txBody>
            <a:bodyPr/>
            <a:lstStyle/>
            <a:p>
              <a:endParaRPr lang="en-US"/>
            </a:p>
          </p:txBody>
        </p:sp>
        <p:sp>
          <p:nvSpPr>
            <p:cNvPr id="134213" name="Line 69"/>
            <p:cNvSpPr>
              <a:spLocks noChangeShapeType="1"/>
            </p:cNvSpPr>
            <p:nvPr/>
          </p:nvSpPr>
          <p:spPr bwMode="auto">
            <a:xfrm flipV="1">
              <a:off x="3785" y="3170"/>
              <a:ext cx="1" cy="60"/>
            </a:xfrm>
            <a:prstGeom prst="line">
              <a:avLst/>
            </a:prstGeom>
            <a:noFill/>
            <a:ln w="19050">
              <a:solidFill>
                <a:schemeClr val="tx2"/>
              </a:solidFill>
              <a:round/>
              <a:headEnd/>
              <a:tailEnd/>
            </a:ln>
            <a:effectLst/>
          </p:spPr>
          <p:txBody>
            <a:bodyPr/>
            <a:lstStyle/>
            <a:p>
              <a:endParaRPr lang="en-US"/>
            </a:p>
          </p:txBody>
        </p:sp>
        <p:sp>
          <p:nvSpPr>
            <p:cNvPr id="134214" name="Line 70"/>
            <p:cNvSpPr>
              <a:spLocks noChangeShapeType="1"/>
            </p:cNvSpPr>
            <p:nvPr/>
          </p:nvSpPr>
          <p:spPr bwMode="auto">
            <a:xfrm flipV="1">
              <a:off x="3815" y="3170"/>
              <a:ext cx="1" cy="60"/>
            </a:xfrm>
            <a:prstGeom prst="line">
              <a:avLst/>
            </a:prstGeom>
            <a:noFill/>
            <a:ln w="19050">
              <a:solidFill>
                <a:schemeClr val="tx2"/>
              </a:solidFill>
              <a:round/>
              <a:headEnd/>
              <a:tailEnd/>
            </a:ln>
            <a:effectLst/>
          </p:spPr>
          <p:txBody>
            <a:bodyPr/>
            <a:lstStyle/>
            <a:p>
              <a:endParaRPr lang="en-US"/>
            </a:p>
          </p:txBody>
        </p:sp>
        <p:sp>
          <p:nvSpPr>
            <p:cNvPr id="134215" name="Line 71"/>
            <p:cNvSpPr>
              <a:spLocks noChangeShapeType="1"/>
            </p:cNvSpPr>
            <p:nvPr/>
          </p:nvSpPr>
          <p:spPr bwMode="auto">
            <a:xfrm flipV="1">
              <a:off x="3989" y="3170"/>
              <a:ext cx="1" cy="60"/>
            </a:xfrm>
            <a:prstGeom prst="line">
              <a:avLst/>
            </a:prstGeom>
            <a:noFill/>
            <a:ln w="19050">
              <a:solidFill>
                <a:schemeClr val="tx2"/>
              </a:solidFill>
              <a:round/>
              <a:headEnd/>
              <a:tailEnd/>
            </a:ln>
            <a:effectLst/>
          </p:spPr>
          <p:txBody>
            <a:bodyPr/>
            <a:lstStyle/>
            <a:p>
              <a:endParaRPr lang="en-US"/>
            </a:p>
          </p:txBody>
        </p:sp>
        <p:sp>
          <p:nvSpPr>
            <p:cNvPr id="134216" name="Line 72"/>
            <p:cNvSpPr>
              <a:spLocks noChangeShapeType="1"/>
            </p:cNvSpPr>
            <p:nvPr/>
          </p:nvSpPr>
          <p:spPr bwMode="auto">
            <a:xfrm flipV="1">
              <a:off x="4091" y="3170"/>
              <a:ext cx="1" cy="60"/>
            </a:xfrm>
            <a:prstGeom prst="line">
              <a:avLst/>
            </a:prstGeom>
            <a:noFill/>
            <a:ln w="19050">
              <a:solidFill>
                <a:schemeClr val="tx2"/>
              </a:solidFill>
              <a:round/>
              <a:headEnd/>
              <a:tailEnd/>
            </a:ln>
            <a:effectLst/>
          </p:spPr>
          <p:txBody>
            <a:bodyPr/>
            <a:lstStyle/>
            <a:p>
              <a:endParaRPr lang="en-US"/>
            </a:p>
          </p:txBody>
        </p:sp>
        <p:sp>
          <p:nvSpPr>
            <p:cNvPr id="134217" name="Line 73"/>
            <p:cNvSpPr>
              <a:spLocks noChangeShapeType="1"/>
            </p:cNvSpPr>
            <p:nvPr/>
          </p:nvSpPr>
          <p:spPr bwMode="auto">
            <a:xfrm flipV="1">
              <a:off x="4163" y="3170"/>
              <a:ext cx="1" cy="60"/>
            </a:xfrm>
            <a:prstGeom prst="line">
              <a:avLst/>
            </a:prstGeom>
            <a:noFill/>
            <a:ln w="19050">
              <a:solidFill>
                <a:schemeClr val="tx2"/>
              </a:solidFill>
              <a:round/>
              <a:headEnd/>
              <a:tailEnd/>
            </a:ln>
            <a:effectLst/>
          </p:spPr>
          <p:txBody>
            <a:bodyPr/>
            <a:lstStyle/>
            <a:p>
              <a:endParaRPr lang="en-US"/>
            </a:p>
          </p:txBody>
        </p:sp>
        <p:sp>
          <p:nvSpPr>
            <p:cNvPr id="134218" name="Line 74"/>
            <p:cNvSpPr>
              <a:spLocks noChangeShapeType="1"/>
            </p:cNvSpPr>
            <p:nvPr/>
          </p:nvSpPr>
          <p:spPr bwMode="auto">
            <a:xfrm flipV="1">
              <a:off x="4223" y="3170"/>
              <a:ext cx="1" cy="60"/>
            </a:xfrm>
            <a:prstGeom prst="line">
              <a:avLst/>
            </a:prstGeom>
            <a:noFill/>
            <a:ln w="19050">
              <a:solidFill>
                <a:schemeClr val="tx2"/>
              </a:solidFill>
              <a:round/>
              <a:headEnd/>
              <a:tailEnd/>
            </a:ln>
            <a:effectLst/>
          </p:spPr>
          <p:txBody>
            <a:bodyPr/>
            <a:lstStyle/>
            <a:p>
              <a:endParaRPr lang="en-US"/>
            </a:p>
          </p:txBody>
        </p:sp>
        <p:sp>
          <p:nvSpPr>
            <p:cNvPr id="134219" name="Line 75"/>
            <p:cNvSpPr>
              <a:spLocks noChangeShapeType="1"/>
            </p:cNvSpPr>
            <p:nvPr/>
          </p:nvSpPr>
          <p:spPr bwMode="auto">
            <a:xfrm flipV="1">
              <a:off x="4265" y="3170"/>
              <a:ext cx="1" cy="60"/>
            </a:xfrm>
            <a:prstGeom prst="line">
              <a:avLst/>
            </a:prstGeom>
            <a:noFill/>
            <a:ln w="19050">
              <a:solidFill>
                <a:schemeClr val="tx2"/>
              </a:solidFill>
              <a:round/>
              <a:headEnd/>
              <a:tailEnd/>
            </a:ln>
            <a:effectLst/>
          </p:spPr>
          <p:txBody>
            <a:bodyPr/>
            <a:lstStyle/>
            <a:p>
              <a:endParaRPr lang="en-US"/>
            </a:p>
          </p:txBody>
        </p:sp>
        <p:sp>
          <p:nvSpPr>
            <p:cNvPr id="134220" name="Line 76"/>
            <p:cNvSpPr>
              <a:spLocks noChangeShapeType="1"/>
            </p:cNvSpPr>
            <p:nvPr/>
          </p:nvSpPr>
          <p:spPr bwMode="auto">
            <a:xfrm flipV="1">
              <a:off x="4307" y="3170"/>
              <a:ext cx="1" cy="60"/>
            </a:xfrm>
            <a:prstGeom prst="line">
              <a:avLst/>
            </a:prstGeom>
            <a:noFill/>
            <a:ln w="19050">
              <a:solidFill>
                <a:schemeClr val="tx2"/>
              </a:solidFill>
              <a:round/>
              <a:headEnd/>
              <a:tailEnd/>
            </a:ln>
            <a:effectLst/>
          </p:spPr>
          <p:txBody>
            <a:bodyPr/>
            <a:lstStyle/>
            <a:p>
              <a:endParaRPr lang="en-US"/>
            </a:p>
          </p:txBody>
        </p:sp>
        <p:sp>
          <p:nvSpPr>
            <p:cNvPr id="134221" name="Line 77"/>
            <p:cNvSpPr>
              <a:spLocks noChangeShapeType="1"/>
            </p:cNvSpPr>
            <p:nvPr/>
          </p:nvSpPr>
          <p:spPr bwMode="auto">
            <a:xfrm flipV="1">
              <a:off x="4337" y="3170"/>
              <a:ext cx="1" cy="60"/>
            </a:xfrm>
            <a:prstGeom prst="line">
              <a:avLst/>
            </a:prstGeom>
            <a:noFill/>
            <a:ln w="19050">
              <a:solidFill>
                <a:schemeClr val="tx2"/>
              </a:solidFill>
              <a:round/>
              <a:headEnd/>
              <a:tailEnd/>
            </a:ln>
            <a:effectLst/>
          </p:spPr>
          <p:txBody>
            <a:bodyPr/>
            <a:lstStyle/>
            <a:p>
              <a:endParaRPr lang="en-US"/>
            </a:p>
          </p:txBody>
        </p:sp>
        <p:sp>
          <p:nvSpPr>
            <p:cNvPr id="134222" name="Line 78"/>
            <p:cNvSpPr>
              <a:spLocks noChangeShapeType="1"/>
            </p:cNvSpPr>
            <p:nvPr/>
          </p:nvSpPr>
          <p:spPr bwMode="auto">
            <a:xfrm flipV="1">
              <a:off x="4367" y="3170"/>
              <a:ext cx="1" cy="60"/>
            </a:xfrm>
            <a:prstGeom prst="line">
              <a:avLst/>
            </a:prstGeom>
            <a:noFill/>
            <a:ln w="19050">
              <a:solidFill>
                <a:schemeClr val="tx2"/>
              </a:solidFill>
              <a:round/>
              <a:headEnd/>
              <a:tailEnd/>
            </a:ln>
            <a:effectLst/>
          </p:spPr>
          <p:txBody>
            <a:bodyPr/>
            <a:lstStyle/>
            <a:p>
              <a:endParaRPr lang="en-US"/>
            </a:p>
          </p:txBody>
        </p:sp>
        <p:sp>
          <p:nvSpPr>
            <p:cNvPr id="134223" name="Line 79"/>
            <p:cNvSpPr>
              <a:spLocks noChangeShapeType="1"/>
            </p:cNvSpPr>
            <p:nvPr/>
          </p:nvSpPr>
          <p:spPr bwMode="auto">
            <a:xfrm flipV="1">
              <a:off x="4397" y="3170"/>
              <a:ext cx="1" cy="60"/>
            </a:xfrm>
            <a:prstGeom prst="line">
              <a:avLst/>
            </a:prstGeom>
            <a:noFill/>
            <a:ln w="19050">
              <a:solidFill>
                <a:schemeClr val="tx2"/>
              </a:solidFill>
              <a:round/>
              <a:headEnd/>
              <a:tailEnd/>
            </a:ln>
            <a:effectLst/>
          </p:spPr>
          <p:txBody>
            <a:bodyPr/>
            <a:lstStyle/>
            <a:p>
              <a:endParaRPr lang="en-US"/>
            </a:p>
          </p:txBody>
        </p:sp>
        <p:sp>
          <p:nvSpPr>
            <p:cNvPr id="134224" name="Line 80"/>
            <p:cNvSpPr>
              <a:spLocks noChangeShapeType="1"/>
            </p:cNvSpPr>
            <p:nvPr/>
          </p:nvSpPr>
          <p:spPr bwMode="auto">
            <a:xfrm flipV="1">
              <a:off x="4571" y="3170"/>
              <a:ext cx="1" cy="60"/>
            </a:xfrm>
            <a:prstGeom prst="line">
              <a:avLst/>
            </a:prstGeom>
            <a:noFill/>
            <a:ln w="19050">
              <a:solidFill>
                <a:schemeClr val="tx2"/>
              </a:solidFill>
              <a:round/>
              <a:headEnd/>
              <a:tailEnd/>
            </a:ln>
            <a:effectLst/>
          </p:spPr>
          <p:txBody>
            <a:bodyPr/>
            <a:lstStyle/>
            <a:p>
              <a:endParaRPr lang="en-US"/>
            </a:p>
          </p:txBody>
        </p:sp>
        <p:sp>
          <p:nvSpPr>
            <p:cNvPr id="134225" name="Line 81"/>
            <p:cNvSpPr>
              <a:spLocks noChangeShapeType="1"/>
            </p:cNvSpPr>
            <p:nvPr/>
          </p:nvSpPr>
          <p:spPr bwMode="auto">
            <a:xfrm flipV="1">
              <a:off x="4673" y="3170"/>
              <a:ext cx="1" cy="60"/>
            </a:xfrm>
            <a:prstGeom prst="line">
              <a:avLst/>
            </a:prstGeom>
            <a:noFill/>
            <a:ln w="19050">
              <a:solidFill>
                <a:schemeClr val="tx2"/>
              </a:solidFill>
              <a:round/>
              <a:headEnd/>
              <a:tailEnd/>
            </a:ln>
            <a:effectLst/>
          </p:spPr>
          <p:txBody>
            <a:bodyPr/>
            <a:lstStyle/>
            <a:p>
              <a:endParaRPr lang="en-US"/>
            </a:p>
          </p:txBody>
        </p:sp>
        <p:sp>
          <p:nvSpPr>
            <p:cNvPr id="134226" name="Line 82"/>
            <p:cNvSpPr>
              <a:spLocks noChangeShapeType="1"/>
            </p:cNvSpPr>
            <p:nvPr/>
          </p:nvSpPr>
          <p:spPr bwMode="auto">
            <a:xfrm flipV="1">
              <a:off x="4745" y="3170"/>
              <a:ext cx="1" cy="60"/>
            </a:xfrm>
            <a:prstGeom prst="line">
              <a:avLst/>
            </a:prstGeom>
            <a:noFill/>
            <a:ln w="19050">
              <a:solidFill>
                <a:schemeClr val="tx2"/>
              </a:solidFill>
              <a:round/>
              <a:headEnd/>
              <a:tailEnd/>
            </a:ln>
            <a:effectLst/>
          </p:spPr>
          <p:txBody>
            <a:bodyPr/>
            <a:lstStyle/>
            <a:p>
              <a:endParaRPr lang="en-US"/>
            </a:p>
          </p:txBody>
        </p:sp>
        <p:sp>
          <p:nvSpPr>
            <p:cNvPr id="134227" name="Line 83"/>
            <p:cNvSpPr>
              <a:spLocks noChangeShapeType="1"/>
            </p:cNvSpPr>
            <p:nvPr/>
          </p:nvSpPr>
          <p:spPr bwMode="auto">
            <a:xfrm flipV="1">
              <a:off x="4805" y="3170"/>
              <a:ext cx="1" cy="60"/>
            </a:xfrm>
            <a:prstGeom prst="line">
              <a:avLst/>
            </a:prstGeom>
            <a:noFill/>
            <a:ln w="19050">
              <a:solidFill>
                <a:schemeClr val="tx2"/>
              </a:solidFill>
              <a:round/>
              <a:headEnd/>
              <a:tailEnd/>
            </a:ln>
            <a:effectLst/>
          </p:spPr>
          <p:txBody>
            <a:bodyPr/>
            <a:lstStyle/>
            <a:p>
              <a:endParaRPr lang="en-US"/>
            </a:p>
          </p:txBody>
        </p:sp>
        <p:sp>
          <p:nvSpPr>
            <p:cNvPr id="134228" name="Line 84"/>
            <p:cNvSpPr>
              <a:spLocks noChangeShapeType="1"/>
            </p:cNvSpPr>
            <p:nvPr/>
          </p:nvSpPr>
          <p:spPr bwMode="auto">
            <a:xfrm flipV="1">
              <a:off x="4847" y="3170"/>
              <a:ext cx="1" cy="60"/>
            </a:xfrm>
            <a:prstGeom prst="line">
              <a:avLst/>
            </a:prstGeom>
            <a:noFill/>
            <a:ln w="19050">
              <a:solidFill>
                <a:schemeClr val="tx2"/>
              </a:solidFill>
              <a:round/>
              <a:headEnd/>
              <a:tailEnd/>
            </a:ln>
            <a:effectLst/>
          </p:spPr>
          <p:txBody>
            <a:bodyPr/>
            <a:lstStyle/>
            <a:p>
              <a:endParaRPr lang="en-US"/>
            </a:p>
          </p:txBody>
        </p:sp>
        <p:sp>
          <p:nvSpPr>
            <p:cNvPr id="134229" name="Line 85"/>
            <p:cNvSpPr>
              <a:spLocks noChangeShapeType="1"/>
            </p:cNvSpPr>
            <p:nvPr/>
          </p:nvSpPr>
          <p:spPr bwMode="auto">
            <a:xfrm flipV="1">
              <a:off x="4889" y="3170"/>
              <a:ext cx="1" cy="60"/>
            </a:xfrm>
            <a:prstGeom prst="line">
              <a:avLst/>
            </a:prstGeom>
            <a:noFill/>
            <a:ln w="19050">
              <a:solidFill>
                <a:schemeClr val="tx2"/>
              </a:solidFill>
              <a:round/>
              <a:headEnd/>
              <a:tailEnd/>
            </a:ln>
            <a:effectLst/>
          </p:spPr>
          <p:txBody>
            <a:bodyPr/>
            <a:lstStyle/>
            <a:p>
              <a:endParaRPr lang="en-US"/>
            </a:p>
          </p:txBody>
        </p:sp>
        <p:sp>
          <p:nvSpPr>
            <p:cNvPr id="134230" name="Line 86"/>
            <p:cNvSpPr>
              <a:spLocks noChangeShapeType="1"/>
            </p:cNvSpPr>
            <p:nvPr/>
          </p:nvSpPr>
          <p:spPr bwMode="auto">
            <a:xfrm flipV="1">
              <a:off x="4925" y="3170"/>
              <a:ext cx="1" cy="60"/>
            </a:xfrm>
            <a:prstGeom prst="line">
              <a:avLst/>
            </a:prstGeom>
            <a:noFill/>
            <a:ln w="19050">
              <a:solidFill>
                <a:schemeClr val="tx2"/>
              </a:solidFill>
              <a:round/>
              <a:headEnd/>
              <a:tailEnd/>
            </a:ln>
            <a:effectLst/>
          </p:spPr>
          <p:txBody>
            <a:bodyPr/>
            <a:lstStyle/>
            <a:p>
              <a:endParaRPr lang="en-US"/>
            </a:p>
          </p:txBody>
        </p:sp>
        <p:sp>
          <p:nvSpPr>
            <p:cNvPr id="134231" name="Line 87"/>
            <p:cNvSpPr>
              <a:spLocks noChangeShapeType="1"/>
            </p:cNvSpPr>
            <p:nvPr/>
          </p:nvSpPr>
          <p:spPr bwMode="auto">
            <a:xfrm flipV="1">
              <a:off x="4955" y="3170"/>
              <a:ext cx="1" cy="60"/>
            </a:xfrm>
            <a:prstGeom prst="line">
              <a:avLst/>
            </a:prstGeom>
            <a:noFill/>
            <a:ln w="19050">
              <a:solidFill>
                <a:schemeClr val="tx2"/>
              </a:solidFill>
              <a:round/>
              <a:headEnd/>
              <a:tailEnd/>
            </a:ln>
            <a:effectLst/>
          </p:spPr>
          <p:txBody>
            <a:bodyPr/>
            <a:lstStyle/>
            <a:p>
              <a:endParaRPr lang="en-US"/>
            </a:p>
          </p:txBody>
        </p:sp>
        <p:sp>
          <p:nvSpPr>
            <p:cNvPr id="134232" name="Line 88"/>
            <p:cNvSpPr>
              <a:spLocks noChangeShapeType="1"/>
            </p:cNvSpPr>
            <p:nvPr/>
          </p:nvSpPr>
          <p:spPr bwMode="auto">
            <a:xfrm flipV="1">
              <a:off x="4979" y="3170"/>
              <a:ext cx="1" cy="60"/>
            </a:xfrm>
            <a:prstGeom prst="line">
              <a:avLst/>
            </a:prstGeom>
            <a:noFill/>
            <a:ln w="19050">
              <a:solidFill>
                <a:schemeClr val="tx2"/>
              </a:solidFill>
              <a:round/>
              <a:headEnd/>
              <a:tailEnd/>
            </a:ln>
            <a:effectLst/>
          </p:spPr>
          <p:txBody>
            <a:bodyPr/>
            <a:lstStyle/>
            <a:p>
              <a:endParaRPr lang="en-US"/>
            </a:p>
          </p:txBody>
        </p:sp>
        <p:sp>
          <p:nvSpPr>
            <p:cNvPr id="134233" name="Line 89"/>
            <p:cNvSpPr>
              <a:spLocks noChangeShapeType="1"/>
            </p:cNvSpPr>
            <p:nvPr/>
          </p:nvSpPr>
          <p:spPr bwMode="auto">
            <a:xfrm flipV="1">
              <a:off x="1480" y="3200"/>
              <a:ext cx="1" cy="42"/>
            </a:xfrm>
            <a:prstGeom prst="line">
              <a:avLst/>
            </a:prstGeom>
            <a:noFill/>
            <a:ln w="19050">
              <a:solidFill>
                <a:schemeClr val="tx2"/>
              </a:solidFill>
              <a:round/>
              <a:headEnd/>
              <a:tailEnd/>
            </a:ln>
            <a:effectLst/>
          </p:spPr>
          <p:txBody>
            <a:bodyPr/>
            <a:lstStyle/>
            <a:p>
              <a:endParaRPr lang="en-US"/>
            </a:p>
          </p:txBody>
        </p:sp>
        <p:sp>
          <p:nvSpPr>
            <p:cNvPr id="134234" name="Line 90"/>
            <p:cNvSpPr>
              <a:spLocks noChangeShapeType="1"/>
            </p:cNvSpPr>
            <p:nvPr/>
          </p:nvSpPr>
          <p:spPr bwMode="auto">
            <a:xfrm flipV="1">
              <a:off x="2062" y="3200"/>
              <a:ext cx="1" cy="42"/>
            </a:xfrm>
            <a:prstGeom prst="line">
              <a:avLst/>
            </a:prstGeom>
            <a:noFill/>
            <a:ln w="19050">
              <a:solidFill>
                <a:schemeClr val="tx2"/>
              </a:solidFill>
              <a:round/>
              <a:headEnd/>
              <a:tailEnd/>
            </a:ln>
            <a:effectLst/>
          </p:spPr>
          <p:txBody>
            <a:bodyPr/>
            <a:lstStyle/>
            <a:p>
              <a:endParaRPr lang="en-US"/>
            </a:p>
          </p:txBody>
        </p:sp>
        <p:sp>
          <p:nvSpPr>
            <p:cNvPr id="134235" name="Line 91"/>
            <p:cNvSpPr>
              <a:spLocks noChangeShapeType="1"/>
            </p:cNvSpPr>
            <p:nvPr/>
          </p:nvSpPr>
          <p:spPr bwMode="auto">
            <a:xfrm flipV="1">
              <a:off x="2644" y="3200"/>
              <a:ext cx="1" cy="42"/>
            </a:xfrm>
            <a:prstGeom prst="line">
              <a:avLst/>
            </a:prstGeom>
            <a:noFill/>
            <a:ln w="19050">
              <a:solidFill>
                <a:schemeClr val="tx2"/>
              </a:solidFill>
              <a:round/>
              <a:headEnd/>
              <a:tailEnd/>
            </a:ln>
            <a:effectLst/>
          </p:spPr>
          <p:txBody>
            <a:bodyPr/>
            <a:lstStyle/>
            <a:p>
              <a:endParaRPr lang="en-US"/>
            </a:p>
          </p:txBody>
        </p:sp>
        <p:sp>
          <p:nvSpPr>
            <p:cNvPr id="134236" name="Line 92"/>
            <p:cNvSpPr>
              <a:spLocks noChangeShapeType="1"/>
            </p:cNvSpPr>
            <p:nvPr/>
          </p:nvSpPr>
          <p:spPr bwMode="auto">
            <a:xfrm flipV="1">
              <a:off x="3233" y="3200"/>
              <a:ext cx="1" cy="42"/>
            </a:xfrm>
            <a:prstGeom prst="line">
              <a:avLst/>
            </a:prstGeom>
            <a:noFill/>
            <a:ln w="19050">
              <a:solidFill>
                <a:schemeClr val="tx2"/>
              </a:solidFill>
              <a:round/>
              <a:headEnd/>
              <a:tailEnd/>
            </a:ln>
            <a:effectLst/>
          </p:spPr>
          <p:txBody>
            <a:bodyPr/>
            <a:lstStyle/>
            <a:p>
              <a:endParaRPr lang="en-US"/>
            </a:p>
          </p:txBody>
        </p:sp>
        <p:sp>
          <p:nvSpPr>
            <p:cNvPr id="134237" name="Line 93"/>
            <p:cNvSpPr>
              <a:spLocks noChangeShapeType="1"/>
            </p:cNvSpPr>
            <p:nvPr/>
          </p:nvSpPr>
          <p:spPr bwMode="auto">
            <a:xfrm flipV="1">
              <a:off x="3815" y="3200"/>
              <a:ext cx="1" cy="42"/>
            </a:xfrm>
            <a:prstGeom prst="line">
              <a:avLst/>
            </a:prstGeom>
            <a:noFill/>
            <a:ln w="19050">
              <a:solidFill>
                <a:schemeClr val="tx2"/>
              </a:solidFill>
              <a:round/>
              <a:headEnd/>
              <a:tailEnd/>
            </a:ln>
            <a:effectLst/>
          </p:spPr>
          <p:txBody>
            <a:bodyPr/>
            <a:lstStyle/>
            <a:p>
              <a:endParaRPr lang="en-US"/>
            </a:p>
          </p:txBody>
        </p:sp>
        <p:sp>
          <p:nvSpPr>
            <p:cNvPr id="134238" name="Line 94"/>
            <p:cNvSpPr>
              <a:spLocks noChangeShapeType="1"/>
            </p:cNvSpPr>
            <p:nvPr/>
          </p:nvSpPr>
          <p:spPr bwMode="auto">
            <a:xfrm flipV="1">
              <a:off x="4397" y="3200"/>
              <a:ext cx="1" cy="42"/>
            </a:xfrm>
            <a:prstGeom prst="line">
              <a:avLst/>
            </a:prstGeom>
            <a:noFill/>
            <a:ln w="19050">
              <a:solidFill>
                <a:schemeClr val="tx2"/>
              </a:solidFill>
              <a:round/>
              <a:headEnd/>
              <a:tailEnd/>
            </a:ln>
            <a:effectLst/>
          </p:spPr>
          <p:txBody>
            <a:bodyPr/>
            <a:lstStyle/>
            <a:p>
              <a:endParaRPr lang="en-US"/>
            </a:p>
          </p:txBody>
        </p:sp>
        <p:sp>
          <p:nvSpPr>
            <p:cNvPr id="134239" name="Line 95"/>
            <p:cNvSpPr>
              <a:spLocks noChangeShapeType="1"/>
            </p:cNvSpPr>
            <p:nvPr/>
          </p:nvSpPr>
          <p:spPr bwMode="auto">
            <a:xfrm flipV="1">
              <a:off x="4979" y="3200"/>
              <a:ext cx="1" cy="42"/>
            </a:xfrm>
            <a:prstGeom prst="line">
              <a:avLst/>
            </a:prstGeom>
            <a:noFill/>
            <a:ln w="19050">
              <a:solidFill>
                <a:schemeClr val="tx2"/>
              </a:solidFill>
              <a:round/>
              <a:headEnd/>
              <a:tailEnd/>
            </a:ln>
            <a:effectLst/>
          </p:spPr>
          <p:txBody>
            <a:bodyPr/>
            <a:lstStyle/>
            <a:p>
              <a:endParaRPr lang="en-US"/>
            </a:p>
          </p:txBody>
        </p:sp>
      </p:grpSp>
      <p:grpSp>
        <p:nvGrpSpPr>
          <p:cNvPr id="134259" name="Group 115"/>
          <p:cNvGrpSpPr>
            <a:grpSpLocks/>
          </p:cNvGrpSpPr>
          <p:nvPr/>
        </p:nvGrpSpPr>
        <p:grpSpPr bwMode="auto">
          <a:xfrm>
            <a:off x="2349500" y="2506663"/>
            <a:ext cx="5554663" cy="2574925"/>
            <a:chOff x="1480" y="1579"/>
            <a:chExt cx="3499" cy="1622"/>
          </a:xfrm>
        </p:grpSpPr>
        <p:sp>
          <p:nvSpPr>
            <p:cNvPr id="134240" name="Freeform 96"/>
            <p:cNvSpPr>
              <a:spLocks/>
            </p:cNvSpPr>
            <p:nvPr/>
          </p:nvSpPr>
          <p:spPr bwMode="auto">
            <a:xfrm>
              <a:off x="1480" y="1579"/>
              <a:ext cx="582" cy="1021"/>
            </a:xfrm>
            <a:custGeom>
              <a:avLst/>
              <a:gdLst/>
              <a:ahLst/>
              <a:cxnLst>
                <a:cxn ang="0">
                  <a:pos x="0" y="0"/>
                </a:cxn>
                <a:cxn ang="0">
                  <a:pos x="72" y="132"/>
                </a:cxn>
                <a:cxn ang="0">
                  <a:pos x="150" y="270"/>
                </a:cxn>
                <a:cxn ang="0">
                  <a:pos x="234" y="414"/>
                </a:cxn>
                <a:cxn ang="0">
                  <a:pos x="312" y="558"/>
                </a:cxn>
                <a:cxn ang="0">
                  <a:pos x="384" y="696"/>
                </a:cxn>
                <a:cxn ang="0">
                  <a:pos x="456" y="823"/>
                </a:cxn>
                <a:cxn ang="0">
                  <a:pos x="492" y="877"/>
                </a:cxn>
                <a:cxn ang="0">
                  <a:pos x="522" y="931"/>
                </a:cxn>
                <a:cxn ang="0">
                  <a:pos x="552" y="979"/>
                </a:cxn>
                <a:cxn ang="0">
                  <a:pos x="582" y="1021"/>
                </a:cxn>
              </a:cxnLst>
              <a:rect l="0" t="0" r="r" b="b"/>
              <a:pathLst>
                <a:path w="582" h="1021">
                  <a:moveTo>
                    <a:pt x="0" y="0"/>
                  </a:moveTo>
                  <a:lnTo>
                    <a:pt x="72" y="132"/>
                  </a:lnTo>
                  <a:lnTo>
                    <a:pt x="150" y="270"/>
                  </a:lnTo>
                  <a:lnTo>
                    <a:pt x="234" y="414"/>
                  </a:lnTo>
                  <a:lnTo>
                    <a:pt x="312" y="558"/>
                  </a:lnTo>
                  <a:lnTo>
                    <a:pt x="384" y="696"/>
                  </a:lnTo>
                  <a:lnTo>
                    <a:pt x="456" y="823"/>
                  </a:lnTo>
                  <a:lnTo>
                    <a:pt x="492" y="877"/>
                  </a:lnTo>
                  <a:lnTo>
                    <a:pt x="522" y="931"/>
                  </a:lnTo>
                  <a:lnTo>
                    <a:pt x="552" y="979"/>
                  </a:lnTo>
                  <a:lnTo>
                    <a:pt x="582" y="1021"/>
                  </a:lnTo>
                </a:path>
              </a:pathLst>
            </a:custGeom>
            <a:noFill/>
            <a:ln w="38100" cmpd="sng">
              <a:solidFill>
                <a:schemeClr val="accent1"/>
              </a:solidFill>
              <a:prstDash val="solid"/>
              <a:round/>
              <a:headEnd/>
              <a:tailEnd/>
            </a:ln>
            <a:effectLst/>
          </p:spPr>
          <p:txBody>
            <a:bodyPr/>
            <a:lstStyle/>
            <a:p>
              <a:endParaRPr lang="en-US"/>
            </a:p>
          </p:txBody>
        </p:sp>
        <p:sp>
          <p:nvSpPr>
            <p:cNvPr id="134241" name="Freeform 97"/>
            <p:cNvSpPr>
              <a:spLocks/>
            </p:cNvSpPr>
            <p:nvPr/>
          </p:nvSpPr>
          <p:spPr bwMode="auto">
            <a:xfrm>
              <a:off x="2062" y="2600"/>
              <a:ext cx="282" cy="252"/>
            </a:xfrm>
            <a:custGeom>
              <a:avLst/>
              <a:gdLst/>
              <a:ahLst/>
              <a:cxnLst>
                <a:cxn ang="0">
                  <a:pos x="0" y="0"/>
                </a:cxn>
                <a:cxn ang="0">
                  <a:pos x="42" y="54"/>
                </a:cxn>
                <a:cxn ang="0">
                  <a:pos x="78" y="96"/>
                </a:cxn>
                <a:cxn ang="0">
                  <a:pos x="120" y="138"/>
                </a:cxn>
                <a:cxn ang="0">
                  <a:pos x="156" y="168"/>
                </a:cxn>
                <a:cxn ang="0">
                  <a:pos x="192" y="192"/>
                </a:cxn>
                <a:cxn ang="0">
                  <a:pos x="222" y="216"/>
                </a:cxn>
                <a:cxn ang="0">
                  <a:pos x="282" y="252"/>
                </a:cxn>
              </a:cxnLst>
              <a:rect l="0" t="0" r="r" b="b"/>
              <a:pathLst>
                <a:path w="282" h="252">
                  <a:moveTo>
                    <a:pt x="0" y="0"/>
                  </a:moveTo>
                  <a:lnTo>
                    <a:pt x="42" y="54"/>
                  </a:lnTo>
                  <a:lnTo>
                    <a:pt x="78" y="96"/>
                  </a:lnTo>
                  <a:lnTo>
                    <a:pt x="120" y="138"/>
                  </a:lnTo>
                  <a:lnTo>
                    <a:pt x="156" y="168"/>
                  </a:lnTo>
                  <a:lnTo>
                    <a:pt x="192" y="192"/>
                  </a:lnTo>
                  <a:lnTo>
                    <a:pt x="222" y="216"/>
                  </a:lnTo>
                  <a:lnTo>
                    <a:pt x="282" y="252"/>
                  </a:lnTo>
                </a:path>
              </a:pathLst>
            </a:custGeom>
            <a:noFill/>
            <a:ln w="38100" cmpd="sng">
              <a:solidFill>
                <a:schemeClr val="accent1"/>
              </a:solidFill>
              <a:prstDash val="solid"/>
              <a:round/>
              <a:headEnd/>
              <a:tailEnd/>
            </a:ln>
            <a:effectLst/>
          </p:spPr>
          <p:txBody>
            <a:bodyPr/>
            <a:lstStyle/>
            <a:p>
              <a:endParaRPr lang="en-US"/>
            </a:p>
          </p:txBody>
        </p:sp>
        <p:sp>
          <p:nvSpPr>
            <p:cNvPr id="134242" name="Freeform 98"/>
            <p:cNvSpPr>
              <a:spLocks/>
            </p:cNvSpPr>
            <p:nvPr/>
          </p:nvSpPr>
          <p:spPr bwMode="auto">
            <a:xfrm>
              <a:off x="2344" y="2852"/>
              <a:ext cx="300" cy="144"/>
            </a:xfrm>
            <a:custGeom>
              <a:avLst/>
              <a:gdLst/>
              <a:ahLst/>
              <a:cxnLst>
                <a:cxn ang="0">
                  <a:pos x="0" y="0"/>
                </a:cxn>
                <a:cxn ang="0">
                  <a:pos x="66" y="42"/>
                </a:cxn>
                <a:cxn ang="0">
                  <a:pos x="132" y="78"/>
                </a:cxn>
                <a:cxn ang="0">
                  <a:pos x="168" y="96"/>
                </a:cxn>
                <a:cxn ang="0">
                  <a:pos x="204" y="114"/>
                </a:cxn>
                <a:cxn ang="0">
                  <a:pos x="246" y="126"/>
                </a:cxn>
                <a:cxn ang="0">
                  <a:pos x="300" y="144"/>
                </a:cxn>
              </a:cxnLst>
              <a:rect l="0" t="0" r="r" b="b"/>
              <a:pathLst>
                <a:path w="300" h="144">
                  <a:moveTo>
                    <a:pt x="0" y="0"/>
                  </a:moveTo>
                  <a:lnTo>
                    <a:pt x="66" y="42"/>
                  </a:lnTo>
                  <a:lnTo>
                    <a:pt x="132" y="78"/>
                  </a:lnTo>
                  <a:lnTo>
                    <a:pt x="168" y="96"/>
                  </a:lnTo>
                  <a:lnTo>
                    <a:pt x="204" y="114"/>
                  </a:lnTo>
                  <a:lnTo>
                    <a:pt x="246" y="126"/>
                  </a:lnTo>
                  <a:lnTo>
                    <a:pt x="300" y="144"/>
                  </a:lnTo>
                </a:path>
              </a:pathLst>
            </a:custGeom>
            <a:noFill/>
            <a:ln w="38100" cmpd="sng">
              <a:solidFill>
                <a:schemeClr val="accent1"/>
              </a:solidFill>
              <a:prstDash val="solid"/>
              <a:round/>
              <a:headEnd/>
              <a:tailEnd/>
            </a:ln>
            <a:effectLst/>
          </p:spPr>
          <p:txBody>
            <a:bodyPr/>
            <a:lstStyle/>
            <a:p>
              <a:endParaRPr lang="en-US"/>
            </a:p>
          </p:txBody>
        </p:sp>
        <p:sp>
          <p:nvSpPr>
            <p:cNvPr id="134243" name="Freeform 99"/>
            <p:cNvSpPr>
              <a:spLocks/>
            </p:cNvSpPr>
            <p:nvPr/>
          </p:nvSpPr>
          <p:spPr bwMode="auto">
            <a:xfrm>
              <a:off x="2644" y="2996"/>
              <a:ext cx="589" cy="114"/>
            </a:xfrm>
            <a:custGeom>
              <a:avLst/>
              <a:gdLst/>
              <a:ahLst/>
              <a:cxnLst>
                <a:cxn ang="0">
                  <a:pos x="0" y="0"/>
                </a:cxn>
                <a:cxn ang="0">
                  <a:pos x="60" y="18"/>
                </a:cxn>
                <a:cxn ang="0">
                  <a:pos x="126" y="30"/>
                </a:cxn>
                <a:cxn ang="0">
                  <a:pos x="198" y="48"/>
                </a:cxn>
                <a:cxn ang="0">
                  <a:pos x="277" y="60"/>
                </a:cxn>
                <a:cxn ang="0">
                  <a:pos x="433" y="90"/>
                </a:cxn>
                <a:cxn ang="0">
                  <a:pos x="511" y="102"/>
                </a:cxn>
                <a:cxn ang="0">
                  <a:pos x="589" y="114"/>
                </a:cxn>
              </a:cxnLst>
              <a:rect l="0" t="0" r="r" b="b"/>
              <a:pathLst>
                <a:path w="589" h="114">
                  <a:moveTo>
                    <a:pt x="0" y="0"/>
                  </a:moveTo>
                  <a:lnTo>
                    <a:pt x="60" y="18"/>
                  </a:lnTo>
                  <a:lnTo>
                    <a:pt x="126" y="30"/>
                  </a:lnTo>
                  <a:lnTo>
                    <a:pt x="198" y="48"/>
                  </a:lnTo>
                  <a:lnTo>
                    <a:pt x="277" y="60"/>
                  </a:lnTo>
                  <a:lnTo>
                    <a:pt x="433" y="90"/>
                  </a:lnTo>
                  <a:lnTo>
                    <a:pt x="511" y="102"/>
                  </a:lnTo>
                  <a:lnTo>
                    <a:pt x="589" y="114"/>
                  </a:lnTo>
                </a:path>
              </a:pathLst>
            </a:custGeom>
            <a:noFill/>
            <a:ln w="38100" cmpd="sng">
              <a:solidFill>
                <a:schemeClr val="accent1"/>
              </a:solidFill>
              <a:prstDash val="solid"/>
              <a:round/>
              <a:headEnd/>
              <a:tailEnd/>
            </a:ln>
            <a:effectLst/>
          </p:spPr>
          <p:txBody>
            <a:bodyPr/>
            <a:lstStyle/>
            <a:p>
              <a:endParaRPr lang="en-US"/>
            </a:p>
          </p:txBody>
        </p:sp>
        <p:sp>
          <p:nvSpPr>
            <p:cNvPr id="134244" name="Freeform 100"/>
            <p:cNvSpPr>
              <a:spLocks/>
            </p:cNvSpPr>
            <p:nvPr/>
          </p:nvSpPr>
          <p:spPr bwMode="auto">
            <a:xfrm>
              <a:off x="3233" y="3110"/>
              <a:ext cx="582" cy="66"/>
            </a:xfrm>
            <a:custGeom>
              <a:avLst/>
              <a:gdLst/>
              <a:ahLst/>
              <a:cxnLst>
                <a:cxn ang="0">
                  <a:pos x="0" y="0"/>
                </a:cxn>
                <a:cxn ang="0">
                  <a:pos x="294" y="36"/>
                </a:cxn>
                <a:cxn ang="0">
                  <a:pos x="582" y="66"/>
                </a:cxn>
              </a:cxnLst>
              <a:rect l="0" t="0" r="r" b="b"/>
              <a:pathLst>
                <a:path w="582" h="66">
                  <a:moveTo>
                    <a:pt x="0" y="0"/>
                  </a:moveTo>
                  <a:lnTo>
                    <a:pt x="294" y="36"/>
                  </a:lnTo>
                  <a:lnTo>
                    <a:pt x="582" y="66"/>
                  </a:lnTo>
                </a:path>
              </a:pathLst>
            </a:custGeom>
            <a:noFill/>
            <a:ln w="38100" cmpd="sng">
              <a:solidFill>
                <a:schemeClr val="accent1"/>
              </a:solidFill>
              <a:prstDash val="solid"/>
              <a:round/>
              <a:headEnd/>
              <a:tailEnd/>
            </a:ln>
            <a:effectLst/>
          </p:spPr>
          <p:txBody>
            <a:bodyPr/>
            <a:lstStyle/>
            <a:p>
              <a:endParaRPr lang="en-US"/>
            </a:p>
          </p:txBody>
        </p:sp>
        <p:sp>
          <p:nvSpPr>
            <p:cNvPr id="134245" name="Freeform 101"/>
            <p:cNvSpPr>
              <a:spLocks/>
            </p:cNvSpPr>
            <p:nvPr/>
          </p:nvSpPr>
          <p:spPr bwMode="auto">
            <a:xfrm>
              <a:off x="3815" y="3176"/>
              <a:ext cx="582" cy="24"/>
            </a:xfrm>
            <a:custGeom>
              <a:avLst/>
              <a:gdLst/>
              <a:ahLst/>
              <a:cxnLst>
                <a:cxn ang="0">
                  <a:pos x="0" y="0"/>
                </a:cxn>
                <a:cxn ang="0">
                  <a:pos x="288" y="18"/>
                </a:cxn>
                <a:cxn ang="0">
                  <a:pos x="582" y="24"/>
                </a:cxn>
              </a:cxnLst>
              <a:rect l="0" t="0" r="r" b="b"/>
              <a:pathLst>
                <a:path w="582" h="24">
                  <a:moveTo>
                    <a:pt x="0" y="0"/>
                  </a:moveTo>
                  <a:lnTo>
                    <a:pt x="288" y="18"/>
                  </a:lnTo>
                  <a:lnTo>
                    <a:pt x="582" y="24"/>
                  </a:lnTo>
                </a:path>
              </a:pathLst>
            </a:custGeom>
            <a:noFill/>
            <a:ln w="38100" cmpd="sng">
              <a:solidFill>
                <a:schemeClr val="accent1"/>
              </a:solidFill>
              <a:prstDash val="solid"/>
              <a:round/>
              <a:headEnd/>
              <a:tailEnd/>
            </a:ln>
            <a:effectLst/>
          </p:spPr>
          <p:txBody>
            <a:bodyPr/>
            <a:lstStyle/>
            <a:p>
              <a:endParaRPr lang="en-US"/>
            </a:p>
          </p:txBody>
        </p:sp>
        <p:sp>
          <p:nvSpPr>
            <p:cNvPr id="134246" name="Freeform 102"/>
            <p:cNvSpPr>
              <a:spLocks/>
            </p:cNvSpPr>
            <p:nvPr/>
          </p:nvSpPr>
          <p:spPr bwMode="auto">
            <a:xfrm>
              <a:off x="4397" y="3200"/>
              <a:ext cx="582" cy="1"/>
            </a:xfrm>
            <a:custGeom>
              <a:avLst/>
              <a:gdLst/>
              <a:ahLst/>
              <a:cxnLst>
                <a:cxn ang="0">
                  <a:pos x="0" y="0"/>
                </a:cxn>
                <a:cxn ang="0">
                  <a:pos x="288" y="0"/>
                </a:cxn>
                <a:cxn ang="0">
                  <a:pos x="582" y="0"/>
                </a:cxn>
              </a:cxnLst>
              <a:rect l="0" t="0" r="r" b="b"/>
              <a:pathLst>
                <a:path w="582">
                  <a:moveTo>
                    <a:pt x="0" y="0"/>
                  </a:moveTo>
                  <a:lnTo>
                    <a:pt x="288" y="0"/>
                  </a:lnTo>
                  <a:lnTo>
                    <a:pt x="582" y="0"/>
                  </a:lnTo>
                </a:path>
              </a:pathLst>
            </a:custGeom>
            <a:noFill/>
            <a:ln w="38100" cmpd="sng">
              <a:solidFill>
                <a:schemeClr val="accent1"/>
              </a:solidFill>
              <a:prstDash val="solid"/>
              <a:round/>
              <a:headEnd/>
              <a:tailEnd/>
            </a:ln>
            <a:effectLst/>
          </p:spPr>
          <p:txBody>
            <a:bodyPr/>
            <a:lstStyle/>
            <a:p>
              <a:endParaRPr lang="en-US"/>
            </a:p>
          </p:txBody>
        </p:sp>
      </p:grpSp>
      <p:sp>
        <p:nvSpPr>
          <p:cNvPr id="134247" name="Rectangle 103"/>
          <p:cNvSpPr>
            <a:spLocks noChangeArrowheads="1"/>
          </p:cNvSpPr>
          <p:nvPr/>
        </p:nvSpPr>
        <p:spPr bwMode="auto">
          <a:xfrm>
            <a:off x="2035175" y="4956175"/>
            <a:ext cx="177800" cy="427038"/>
          </a:xfrm>
          <a:prstGeom prst="rect">
            <a:avLst/>
          </a:prstGeom>
          <a:noFill/>
          <a:ln w="9525">
            <a:noFill/>
            <a:miter lim="800000"/>
            <a:headEnd/>
            <a:tailEnd/>
          </a:ln>
          <a:effectLst/>
        </p:spPr>
        <p:txBody>
          <a:bodyPr wrap="none" lIns="0" tIns="0" rIns="0" bIns="0">
            <a:spAutoFit/>
          </a:bodyPr>
          <a:lstStyle/>
          <a:p>
            <a:r>
              <a:rPr lang="en-US">
                <a:solidFill>
                  <a:schemeClr val="tx2"/>
                </a:solidFill>
              </a:rPr>
              <a:t>1</a:t>
            </a:r>
            <a:endParaRPr lang="en-US" sz="3200">
              <a:solidFill>
                <a:schemeClr val="tx2"/>
              </a:solidFill>
            </a:endParaRPr>
          </a:p>
        </p:txBody>
      </p:sp>
      <p:sp>
        <p:nvSpPr>
          <p:cNvPr id="134248" name="Rectangle 104"/>
          <p:cNvSpPr>
            <a:spLocks noChangeArrowheads="1"/>
          </p:cNvSpPr>
          <p:nvPr/>
        </p:nvSpPr>
        <p:spPr bwMode="auto">
          <a:xfrm>
            <a:off x="1911350" y="1792288"/>
            <a:ext cx="355600" cy="427037"/>
          </a:xfrm>
          <a:prstGeom prst="rect">
            <a:avLst/>
          </a:prstGeom>
          <a:noFill/>
          <a:ln w="9525">
            <a:noFill/>
            <a:miter lim="800000"/>
            <a:headEnd/>
            <a:tailEnd/>
          </a:ln>
          <a:effectLst/>
        </p:spPr>
        <p:txBody>
          <a:bodyPr wrap="none" lIns="0" tIns="0" rIns="0" bIns="0">
            <a:spAutoFit/>
          </a:bodyPr>
          <a:lstStyle/>
          <a:p>
            <a:r>
              <a:rPr lang="en-US">
                <a:solidFill>
                  <a:schemeClr val="tx2"/>
                </a:solidFill>
              </a:rPr>
              <a:t>10</a:t>
            </a:r>
            <a:endParaRPr lang="en-US" sz="3200">
              <a:solidFill>
                <a:schemeClr val="tx2"/>
              </a:solidFill>
            </a:endParaRPr>
          </a:p>
        </p:txBody>
      </p:sp>
      <p:sp>
        <p:nvSpPr>
          <p:cNvPr id="134249" name="Rectangle 105"/>
          <p:cNvSpPr>
            <a:spLocks noChangeArrowheads="1"/>
          </p:cNvSpPr>
          <p:nvPr/>
        </p:nvSpPr>
        <p:spPr bwMode="auto">
          <a:xfrm>
            <a:off x="2073275" y="5299075"/>
            <a:ext cx="714375" cy="320675"/>
          </a:xfrm>
          <a:prstGeom prst="rect">
            <a:avLst/>
          </a:prstGeom>
          <a:noFill/>
          <a:ln w="9525">
            <a:noFill/>
            <a:miter lim="800000"/>
            <a:headEnd/>
            <a:tailEnd/>
          </a:ln>
          <a:effectLst/>
        </p:spPr>
        <p:txBody>
          <a:bodyPr wrap="none" lIns="0" tIns="0" rIns="0" bIns="0">
            <a:spAutoFit/>
          </a:bodyPr>
          <a:lstStyle/>
          <a:p>
            <a:r>
              <a:rPr lang="en-US" sz="2100">
                <a:solidFill>
                  <a:schemeClr val="tx2"/>
                </a:solidFill>
              </a:rPr>
              <a:t>1E+00</a:t>
            </a:r>
            <a:endParaRPr lang="en-US" sz="3200">
              <a:solidFill>
                <a:schemeClr val="tx2"/>
              </a:solidFill>
            </a:endParaRPr>
          </a:p>
        </p:txBody>
      </p:sp>
      <p:sp>
        <p:nvSpPr>
          <p:cNvPr id="134250" name="Rectangle 106"/>
          <p:cNvSpPr>
            <a:spLocks noChangeArrowheads="1"/>
          </p:cNvSpPr>
          <p:nvPr/>
        </p:nvSpPr>
        <p:spPr bwMode="auto">
          <a:xfrm>
            <a:off x="2997200" y="5299075"/>
            <a:ext cx="714375" cy="320675"/>
          </a:xfrm>
          <a:prstGeom prst="rect">
            <a:avLst/>
          </a:prstGeom>
          <a:noFill/>
          <a:ln w="9525">
            <a:noFill/>
            <a:miter lim="800000"/>
            <a:headEnd/>
            <a:tailEnd/>
          </a:ln>
          <a:effectLst/>
        </p:spPr>
        <p:txBody>
          <a:bodyPr wrap="none" lIns="0" tIns="0" rIns="0" bIns="0">
            <a:spAutoFit/>
          </a:bodyPr>
          <a:lstStyle/>
          <a:p>
            <a:r>
              <a:rPr lang="en-US" sz="2100">
                <a:solidFill>
                  <a:schemeClr val="tx2"/>
                </a:solidFill>
              </a:rPr>
              <a:t>1E+01</a:t>
            </a:r>
            <a:endParaRPr lang="en-US" sz="3200">
              <a:solidFill>
                <a:schemeClr val="tx2"/>
              </a:solidFill>
            </a:endParaRPr>
          </a:p>
        </p:txBody>
      </p:sp>
      <p:sp>
        <p:nvSpPr>
          <p:cNvPr id="134251" name="Rectangle 107"/>
          <p:cNvSpPr>
            <a:spLocks noChangeArrowheads="1"/>
          </p:cNvSpPr>
          <p:nvPr/>
        </p:nvSpPr>
        <p:spPr bwMode="auto">
          <a:xfrm>
            <a:off x="3921125" y="5299075"/>
            <a:ext cx="714375" cy="320675"/>
          </a:xfrm>
          <a:prstGeom prst="rect">
            <a:avLst/>
          </a:prstGeom>
          <a:noFill/>
          <a:ln w="9525">
            <a:noFill/>
            <a:miter lim="800000"/>
            <a:headEnd/>
            <a:tailEnd/>
          </a:ln>
          <a:effectLst/>
        </p:spPr>
        <p:txBody>
          <a:bodyPr wrap="none" lIns="0" tIns="0" rIns="0" bIns="0">
            <a:spAutoFit/>
          </a:bodyPr>
          <a:lstStyle/>
          <a:p>
            <a:r>
              <a:rPr lang="en-US" sz="2100">
                <a:solidFill>
                  <a:schemeClr val="tx2"/>
                </a:solidFill>
              </a:rPr>
              <a:t>1E+02</a:t>
            </a:r>
            <a:endParaRPr lang="en-US" sz="3200">
              <a:solidFill>
                <a:schemeClr val="tx2"/>
              </a:solidFill>
            </a:endParaRPr>
          </a:p>
        </p:txBody>
      </p:sp>
      <p:sp>
        <p:nvSpPr>
          <p:cNvPr id="134252" name="Rectangle 108"/>
          <p:cNvSpPr>
            <a:spLocks noChangeArrowheads="1"/>
          </p:cNvSpPr>
          <p:nvPr/>
        </p:nvSpPr>
        <p:spPr bwMode="auto">
          <a:xfrm>
            <a:off x="4856163" y="5299075"/>
            <a:ext cx="714375" cy="320675"/>
          </a:xfrm>
          <a:prstGeom prst="rect">
            <a:avLst/>
          </a:prstGeom>
          <a:noFill/>
          <a:ln w="9525">
            <a:noFill/>
            <a:miter lim="800000"/>
            <a:headEnd/>
            <a:tailEnd/>
          </a:ln>
          <a:effectLst/>
        </p:spPr>
        <p:txBody>
          <a:bodyPr wrap="none" lIns="0" tIns="0" rIns="0" bIns="0">
            <a:spAutoFit/>
          </a:bodyPr>
          <a:lstStyle/>
          <a:p>
            <a:r>
              <a:rPr lang="en-US" sz="2100">
                <a:solidFill>
                  <a:schemeClr val="tx2"/>
                </a:solidFill>
              </a:rPr>
              <a:t>1E+03</a:t>
            </a:r>
            <a:endParaRPr lang="en-US" sz="3200">
              <a:solidFill>
                <a:schemeClr val="tx2"/>
              </a:solidFill>
            </a:endParaRPr>
          </a:p>
        </p:txBody>
      </p:sp>
      <p:sp>
        <p:nvSpPr>
          <p:cNvPr id="134253" name="Rectangle 109"/>
          <p:cNvSpPr>
            <a:spLocks noChangeArrowheads="1"/>
          </p:cNvSpPr>
          <p:nvPr/>
        </p:nvSpPr>
        <p:spPr bwMode="auto">
          <a:xfrm>
            <a:off x="5780088" y="5299075"/>
            <a:ext cx="714375" cy="320675"/>
          </a:xfrm>
          <a:prstGeom prst="rect">
            <a:avLst/>
          </a:prstGeom>
          <a:noFill/>
          <a:ln w="9525">
            <a:noFill/>
            <a:miter lim="800000"/>
            <a:headEnd/>
            <a:tailEnd/>
          </a:ln>
          <a:effectLst/>
        </p:spPr>
        <p:txBody>
          <a:bodyPr wrap="none" lIns="0" tIns="0" rIns="0" bIns="0">
            <a:spAutoFit/>
          </a:bodyPr>
          <a:lstStyle/>
          <a:p>
            <a:r>
              <a:rPr lang="en-US" sz="2100">
                <a:solidFill>
                  <a:schemeClr val="tx2"/>
                </a:solidFill>
              </a:rPr>
              <a:t>1E+04</a:t>
            </a:r>
            <a:endParaRPr lang="en-US" sz="3200">
              <a:solidFill>
                <a:schemeClr val="tx2"/>
              </a:solidFill>
            </a:endParaRPr>
          </a:p>
        </p:txBody>
      </p:sp>
      <p:sp>
        <p:nvSpPr>
          <p:cNvPr id="134254" name="Rectangle 110"/>
          <p:cNvSpPr>
            <a:spLocks noChangeArrowheads="1"/>
          </p:cNvSpPr>
          <p:nvPr/>
        </p:nvSpPr>
        <p:spPr bwMode="auto">
          <a:xfrm>
            <a:off x="6704013" y="5299075"/>
            <a:ext cx="714375" cy="320675"/>
          </a:xfrm>
          <a:prstGeom prst="rect">
            <a:avLst/>
          </a:prstGeom>
          <a:noFill/>
          <a:ln w="9525">
            <a:noFill/>
            <a:miter lim="800000"/>
            <a:headEnd/>
            <a:tailEnd/>
          </a:ln>
          <a:effectLst/>
        </p:spPr>
        <p:txBody>
          <a:bodyPr wrap="none" lIns="0" tIns="0" rIns="0" bIns="0">
            <a:spAutoFit/>
          </a:bodyPr>
          <a:lstStyle/>
          <a:p>
            <a:r>
              <a:rPr lang="en-US" sz="2100">
                <a:solidFill>
                  <a:schemeClr val="tx2"/>
                </a:solidFill>
              </a:rPr>
              <a:t>1E+05</a:t>
            </a:r>
            <a:endParaRPr lang="en-US" sz="3200">
              <a:solidFill>
                <a:schemeClr val="tx2"/>
              </a:solidFill>
            </a:endParaRPr>
          </a:p>
        </p:txBody>
      </p:sp>
      <p:sp>
        <p:nvSpPr>
          <p:cNvPr id="134255" name="Rectangle 111"/>
          <p:cNvSpPr>
            <a:spLocks noChangeArrowheads="1"/>
          </p:cNvSpPr>
          <p:nvPr/>
        </p:nvSpPr>
        <p:spPr bwMode="auto">
          <a:xfrm>
            <a:off x="7627938" y="5299075"/>
            <a:ext cx="714375" cy="320675"/>
          </a:xfrm>
          <a:prstGeom prst="rect">
            <a:avLst/>
          </a:prstGeom>
          <a:noFill/>
          <a:ln w="9525">
            <a:noFill/>
            <a:miter lim="800000"/>
            <a:headEnd/>
            <a:tailEnd/>
          </a:ln>
          <a:effectLst/>
        </p:spPr>
        <p:txBody>
          <a:bodyPr wrap="none" lIns="0" tIns="0" rIns="0" bIns="0">
            <a:spAutoFit/>
          </a:bodyPr>
          <a:lstStyle/>
          <a:p>
            <a:r>
              <a:rPr lang="en-US" sz="2100">
                <a:solidFill>
                  <a:schemeClr val="tx2"/>
                </a:solidFill>
              </a:rPr>
              <a:t>1E+06</a:t>
            </a:r>
            <a:endParaRPr lang="en-US" sz="3200">
              <a:solidFill>
                <a:schemeClr val="tx2"/>
              </a:solidFill>
            </a:endParaRPr>
          </a:p>
        </p:txBody>
      </p:sp>
      <p:sp>
        <p:nvSpPr>
          <p:cNvPr id="134256" name="Rectangle 112"/>
          <p:cNvSpPr>
            <a:spLocks noChangeArrowheads="1"/>
          </p:cNvSpPr>
          <p:nvPr/>
        </p:nvSpPr>
        <p:spPr bwMode="auto">
          <a:xfrm>
            <a:off x="5046663" y="5699125"/>
            <a:ext cx="393700" cy="427038"/>
          </a:xfrm>
          <a:prstGeom prst="rect">
            <a:avLst/>
          </a:prstGeom>
          <a:noFill/>
          <a:ln w="9525">
            <a:noFill/>
            <a:miter lim="800000"/>
            <a:headEnd/>
            <a:tailEnd/>
          </a:ln>
          <a:effectLst/>
        </p:spPr>
        <p:txBody>
          <a:bodyPr wrap="none" lIns="0" tIns="0" rIns="0" bIns="0">
            <a:spAutoFit/>
          </a:bodyPr>
          <a:lstStyle/>
          <a:p>
            <a:r>
              <a:rPr lang="en-US">
                <a:solidFill>
                  <a:schemeClr val="tx2"/>
                </a:solidFill>
              </a:rPr>
              <a:t>Re</a:t>
            </a:r>
            <a:endParaRPr lang="en-US" sz="3200">
              <a:solidFill>
                <a:schemeClr val="tx2"/>
              </a:solidFill>
            </a:endParaRPr>
          </a:p>
        </p:txBody>
      </p:sp>
      <p:sp>
        <p:nvSpPr>
          <p:cNvPr id="134257" name="Rectangle 113"/>
          <p:cNvSpPr>
            <a:spLocks noChangeArrowheads="1"/>
          </p:cNvSpPr>
          <p:nvPr/>
        </p:nvSpPr>
        <p:spPr bwMode="auto">
          <a:xfrm rot="16200000">
            <a:off x="1322388" y="3133725"/>
            <a:ext cx="528638" cy="427037"/>
          </a:xfrm>
          <a:prstGeom prst="rect">
            <a:avLst/>
          </a:prstGeom>
          <a:noFill/>
          <a:ln w="9525">
            <a:noFill/>
            <a:miter lim="800000"/>
            <a:headEnd/>
            <a:tailEnd/>
          </a:ln>
          <a:effectLst/>
        </p:spPr>
        <p:txBody>
          <a:bodyPr lIns="0" tIns="0" rIns="0" bIns="0">
            <a:spAutoFit/>
          </a:bodyPr>
          <a:lstStyle/>
          <a:p>
            <a:r>
              <a:rPr lang="en-US">
                <a:solidFill>
                  <a:schemeClr val="tx2"/>
                </a:solidFill>
              </a:rPr>
              <a:t>C</a:t>
            </a:r>
            <a:r>
              <a:rPr lang="en-US" baseline="-25000">
                <a:solidFill>
                  <a:schemeClr val="tx2"/>
                </a:solidFill>
              </a:rPr>
              <a:t>p</a:t>
            </a:r>
            <a:endParaRPr lang="en-US" sz="3200">
              <a:solidFill>
                <a:schemeClr val="tx2"/>
              </a:solidFill>
            </a:endParaRPr>
          </a:p>
        </p:txBody>
      </p:sp>
      <p:graphicFrame>
        <p:nvGraphicFramePr>
          <p:cNvPr id="134149" name="Object 5"/>
          <p:cNvGraphicFramePr>
            <a:graphicFrameLocks noChangeAspect="1"/>
          </p:cNvGraphicFramePr>
          <p:nvPr/>
        </p:nvGraphicFramePr>
        <p:xfrm>
          <a:off x="6580188" y="5803900"/>
          <a:ext cx="1193800" cy="787400"/>
        </p:xfrm>
        <a:graphic>
          <a:graphicData uri="http://schemas.openxmlformats.org/presentationml/2006/ole">
            <p:oleObj spid="_x0000_s134149" name="Equation" r:id="rId4" imgW="1193760" imgH="787320" progId="Equation.DSMT4">
              <p:embed/>
            </p:oleObj>
          </a:graphicData>
        </a:graphic>
      </p:graphicFrame>
      <p:graphicFrame>
        <p:nvGraphicFramePr>
          <p:cNvPr id="134150" name="Object 6"/>
          <p:cNvGraphicFramePr>
            <a:graphicFrameLocks noChangeAspect="1"/>
          </p:cNvGraphicFramePr>
          <p:nvPr/>
        </p:nvGraphicFramePr>
        <p:xfrm>
          <a:off x="355600" y="3816350"/>
          <a:ext cx="1460500" cy="787400"/>
        </p:xfrm>
        <a:graphic>
          <a:graphicData uri="http://schemas.openxmlformats.org/presentationml/2006/ole">
            <p:oleObj spid="_x0000_s134150" name="Equation" r:id="rId5" imgW="1460160" imgH="787320" progId="Equation.DSMT4">
              <p:embed/>
            </p:oleObj>
          </a:graphicData>
        </a:graphic>
      </p:graphicFrame>
      <p:sp>
        <p:nvSpPr>
          <p:cNvPr id="134153" name="Line 9"/>
          <p:cNvSpPr>
            <a:spLocks noChangeShapeType="1"/>
          </p:cNvSpPr>
          <p:nvPr/>
        </p:nvSpPr>
        <p:spPr bwMode="auto">
          <a:xfrm>
            <a:off x="342900" y="6337300"/>
            <a:ext cx="36449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34154" name="Line 10"/>
          <p:cNvSpPr>
            <a:spLocks noChangeShapeType="1"/>
          </p:cNvSpPr>
          <p:nvPr/>
        </p:nvSpPr>
        <p:spPr bwMode="auto">
          <a:xfrm>
            <a:off x="355600" y="6832600"/>
            <a:ext cx="36703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34152" name="Comment 8"/>
          <p:cNvSpPr>
            <a:spLocks noChangeArrowheads="1"/>
          </p:cNvSpPr>
          <p:nvPr/>
        </p:nvSpPr>
        <p:spPr bwMode="auto">
          <a:xfrm>
            <a:off x="292100" y="5791200"/>
            <a:ext cx="3859213" cy="1066800"/>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3200">
                <a:solidFill>
                  <a:schemeClr val="folHlink"/>
                </a:solidFill>
              </a:rPr>
              <a:t>Similar to rough pipes in Moody diagram!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341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499"/>
                                          </p:stCondLst>
                                        </p:cTn>
                                        <p:tgtEl>
                                          <p:spTgt spid="1341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341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4152" grpId="0" autoUpdateAnimBg="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Rectangle 2"/>
          <p:cNvSpPr>
            <a:spLocks noGrp="1" noChangeArrowheads="1"/>
          </p:cNvSpPr>
          <p:nvPr>
            <p:ph type="title"/>
          </p:nvPr>
        </p:nvSpPr>
        <p:spPr>
          <a:effectLst/>
        </p:spPr>
        <p:txBody>
          <a:bodyPr/>
          <a:lstStyle/>
          <a:p>
            <a:r>
              <a:rPr lang="en-US"/>
              <a:t>Hydraulic Machinery: Pumps</a:t>
            </a:r>
          </a:p>
        </p:txBody>
      </p:sp>
      <p:sp>
        <p:nvSpPr>
          <p:cNvPr id="118789" name="Text Box 5"/>
          <p:cNvSpPr txBox="1">
            <a:spLocks noChangeArrowheads="1"/>
          </p:cNvSpPr>
          <p:nvPr/>
        </p:nvSpPr>
        <p:spPr bwMode="auto">
          <a:xfrm>
            <a:off x="2463800" y="3949700"/>
            <a:ext cx="5346700" cy="457200"/>
          </a:xfrm>
          <a:prstGeom prst="rect">
            <a:avLst/>
          </a:prstGeom>
          <a:noFill/>
          <a:ln w="12700">
            <a:noFill/>
            <a:miter lim="800000"/>
            <a:headEnd type="none" w="lg" len="med"/>
            <a:tailEnd type="none" w="lg" len="med"/>
          </a:ln>
          <a:effectLst/>
        </p:spPr>
        <p:txBody>
          <a:bodyPr wrap="none" anchor="ctr">
            <a:spAutoFit/>
          </a:bodyPr>
          <a:lstStyle/>
          <a:p>
            <a:r>
              <a:rPr lang="en-US" sz="2400">
                <a:solidFill>
                  <a:schemeClr val="folHlink"/>
                </a:solidFill>
              </a:rPr>
              <a:t>streamlines must be geometrically similar </a:t>
            </a:r>
          </a:p>
        </p:txBody>
      </p:sp>
      <p:sp>
        <p:nvSpPr>
          <p:cNvPr id="118787" name="Rectangle 3"/>
          <p:cNvSpPr>
            <a:spLocks noGrp="1" noChangeArrowheads="1"/>
          </p:cNvSpPr>
          <p:nvPr>
            <p:ph type="body" idx="1"/>
          </p:nvPr>
        </p:nvSpPr>
        <p:spPr>
          <a:xfrm>
            <a:off x="685800" y="1981200"/>
            <a:ext cx="7772400" cy="4699000"/>
          </a:xfrm>
        </p:spPr>
        <p:txBody>
          <a:bodyPr/>
          <a:lstStyle/>
          <a:p>
            <a:r>
              <a:rPr lang="en-US"/>
              <a:t>Rotational speed of pump or turbine is an additional parameter</a:t>
            </a:r>
          </a:p>
          <a:p>
            <a:pPr lvl="1"/>
            <a:r>
              <a:rPr lang="en-US"/>
              <a:t>additional dimensionless parameter is the ratio of the rotational speed to the velocity of the water _________________________________</a:t>
            </a:r>
          </a:p>
          <a:p>
            <a:pPr lvl="1"/>
            <a:r>
              <a:rPr lang="en-US"/>
              <a:t>homologous units: velocity vectors scale _____</a:t>
            </a:r>
          </a:p>
          <a:p>
            <a:r>
              <a:rPr lang="en-US"/>
              <a:t>Now we can’t get same Reynolds Number!</a:t>
            </a:r>
          </a:p>
          <a:p>
            <a:pPr lvl="1"/>
            <a:r>
              <a:rPr lang="en-US"/>
              <a:t>Reynolds similarity requires</a:t>
            </a:r>
          </a:p>
          <a:p>
            <a:pPr lvl="1"/>
            <a:r>
              <a:rPr lang="en-US"/>
              <a:t>Scale effects </a:t>
            </a:r>
          </a:p>
        </p:txBody>
      </p:sp>
      <p:sp>
        <p:nvSpPr>
          <p:cNvPr id="118791" name="Text Box 7"/>
          <p:cNvSpPr txBox="1">
            <a:spLocks noChangeArrowheads="1"/>
          </p:cNvSpPr>
          <p:nvPr/>
        </p:nvSpPr>
        <p:spPr bwMode="auto">
          <a:xfrm>
            <a:off x="1571625" y="6400800"/>
            <a:ext cx="6756400" cy="457200"/>
          </a:xfrm>
          <a:prstGeom prst="rect">
            <a:avLst/>
          </a:prstGeom>
          <a:noFill/>
          <a:ln w="12700">
            <a:noFill/>
            <a:miter lim="800000"/>
            <a:headEnd type="none" w="lg" len="med"/>
            <a:tailEnd type="none" w="lg" len="med"/>
          </a:ln>
          <a:effectLst/>
        </p:spPr>
        <p:txBody>
          <a:bodyPr wrap="none">
            <a:spAutoFit/>
          </a:bodyPr>
          <a:lstStyle/>
          <a:p>
            <a:r>
              <a:rPr lang="en-US" sz="2400">
                <a:solidFill>
                  <a:schemeClr val="folHlink"/>
                </a:solidFill>
              </a:rPr>
              <a:t>As size decreases Re decreases and Cp varies with Re</a:t>
            </a:r>
          </a:p>
        </p:txBody>
      </p:sp>
      <p:sp>
        <p:nvSpPr>
          <p:cNvPr id="118792" name="Line 8"/>
          <p:cNvSpPr>
            <a:spLocks noChangeShapeType="1"/>
          </p:cNvSpPr>
          <p:nvPr/>
        </p:nvSpPr>
        <p:spPr bwMode="auto">
          <a:xfrm>
            <a:off x="1663700" y="6794500"/>
            <a:ext cx="6858000" cy="0"/>
          </a:xfrm>
          <a:prstGeom prst="line">
            <a:avLst/>
          </a:prstGeom>
          <a:noFill/>
          <a:ln w="12700">
            <a:solidFill>
              <a:schemeClr val="tx1"/>
            </a:solidFill>
            <a:round/>
            <a:headEnd type="none" w="lg" len="med"/>
            <a:tailEnd type="none" w="lg" len="med"/>
          </a:ln>
          <a:effectLst/>
        </p:spPr>
        <p:txBody>
          <a:bodyPr anchor="ctr">
            <a:spAutoFit/>
          </a:bodyPr>
          <a:lstStyle/>
          <a:p>
            <a:endParaRPr lang="en-US"/>
          </a:p>
        </p:txBody>
      </p:sp>
      <p:graphicFrame>
        <p:nvGraphicFramePr>
          <p:cNvPr id="118788" name="Object 4"/>
          <p:cNvGraphicFramePr>
            <a:graphicFrameLocks noChangeAspect="1"/>
          </p:cNvGraphicFramePr>
          <p:nvPr/>
        </p:nvGraphicFramePr>
        <p:xfrm>
          <a:off x="5894388" y="5448300"/>
          <a:ext cx="838200" cy="800100"/>
        </p:xfrm>
        <a:graphic>
          <a:graphicData uri="http://schemas.openxmlformats.org/presentationml/2006/ole">
            <p:oleObj spid="_x0000_s118788" name="Equation" r:id="rId4" imgW="838080" imgH="799920" progId="Equation.DSMT4">
              <p:embed/>
            </p:oleObj>
          </a:graphicData>
        </a:graphic>
      </p:graphicFrame>
      <p:graphicFrame>
        <p:nvGraphicFramePr>
          <p:cNvPr id="118790" name="Object 6"/>
          <p:cNvGraphicFramePr>
            <a:graphicFrameLocks noChangeAspect="1"/>
          </p:cNvGraphicFramePr>
          <p:nvPr/>
        </p:nvGraphicFramePr>
        <p:xfrm>
          <a:off x="7424738" y="4508500"/>
          <a:ext cx="773112" cy="368300"/>
        </p:xfrm>
        <a:graphic>
          <a:graphicData uri="http://schemas.openxmlformats.org/presentationml/2006/ole">
            <p:oleObj spid="_x0000_s118790" name="Equation" r:id="rId5" imgW="774360" imgH="368280" progId="Equation.DSMT4">
              <p:embed/>
            </p:oleObj>
          </a:graphicData>
        </a:graphic>
      </p:graphicFrame>
      <p:graphicFrame>
        <p:nvGraphicFramePr>
          <p:cNvPr id="118793" name="Object 9"/>
          <p:cNvGraphicFramePr>
            <a:graphicFrameLocks noChangeAspect="1"/>
          </p:cNvGraphicFramePr>
          <p:nvPr/>
        </p:nvGraphicFramePr>
        <p:xfrm>
          <a:off x="8396288" y="3346450"/>
          <a:ext cx="531812" cy="736600"/>
        </p:xfrm>
        <a:graphic>
          <a:graphicData uri="http://schemas.openxmlformats.org/presentationml/2006/ole">
            <p:oleObj spid="_x0000_s118793" name="Equation" r:id="rId6" imgW="533160" imgH="736560" progId="Equation.DSMT4">
              <p:embed/>
            </p:oleObj>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1879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1878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1879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499"/>
                                          </p:stCondLst>
                                        </p:cTn>
                                        <p:tgtEl>
                                          <p:spTgt spid="11878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1879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8789" grpId="0" build="p" autoUpdateAnimBg="0"/>
      <p:bldP spid="118791" grpId="0" build="p" autoUpdateAnimBg="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290" name="Rectangle 2"/>
          <p:cNvSpPr>
            <a:spLocks noGrp="1" noChangeArrowheads="1"/>
          </p:cNvSpPr>
          <p:nvPr>
            <p:ph type="title"/>
          </p:nvPr>
        </p:nvSpPr>
        <p:spPr>
          <a:effectLst/>
        </p:spPr>
        <p:txBody>
          <a:bodyPr/>
          <a:lstStyle/>
          <a:p>
            <a:r>
              <a:rPr lang="en-US"/>
              <a:t>Dimensional Analysis Summary</a:t>
            </a:r>
          </a:p>
        </p:txBody>
      </p:sp>
      <p:sp>
        <p:nvSpPr>
          <p:cNvPr id="140291" name="Rectangle 3"/>
          <p:cNvSpPr>
            <a:spLocks noGrp="1" noChangeArrowheads="1"/>
          </p:cNvSpPr>
          <p:nvPr>
            <p:ph type="body" idx="1"/>
          </p:nvPr>
        </p:nvSpPr>
        <p:spPr>
          <a:xfrm>
            <a:off x="723900" y="2578100"/>
            <a:ext cx="7772400" cy="4114800"/>
          </a:xfrm>
        </p:spPr>
        <p:txBody>
          <a:bodyPr/>
          <a:lstStyle/>
          <a:p>
            <a:pPr>
              <a:lnSpc>
                <a:spcPct val="90000"/>
              </a:lnSpc>
            </a:pPr>
            <a:r>
              <a:rPr lang="en-US" sz="2800"/>
              <a:t>enables us to identify the important parameters in a problem</a:t>
            </a:r>
          </a:p>
          <a:p>
            <a:pPr>
              <a:lnSpc>
                <a:spcPct val="90000"/>
              </a:lnSpc>
            </a:pPr>
            <a:r>
              <a:rPr lang="en-US" sz="2800"/>
              <a:t>simplifies our experimental protocol (remember Saph and Schoder!)</a:t>
            </a:r>
          </a:p>
          <a:p>
            <a:pPr>
              <a:lnSpc>
                <a:spcPct val="90000"/>
              </a:lnSpc>
            </a:pPr>
            <a:r>
              <a:rPr lang="en-US" sz="2800"/>
              <a:t>does not tell us the coefficients or powers of the dimensionless groups (need to be determined from theory or experiments)</a:t>
            </a:r>
          </a:p>
          <a:p>
            <a:pPr>
              <a:lnSpc>
                <a:spcPct val="90000"/>
              </a:lnSpc>
            </a:pPr>
            <a:r>
              <a:rPr lang="en-US" sz="2800"/>
              <a:t>guides experimental work using small models to study large prototypes</a:t>
            </a:r>
          </a:p>
        </p:txBody>
      </p:sp>
      <p:sp>
        <p:nvSpPr>
          <p:cNvPr id="140292" name="Text Box 4"/>
          <p:cNvSpPr txBox="1">
            <a:spLocks noChangeArrowheads="1"/>
          </p:cNvSpPr>
          <p:nvPr/>
        </p:nvSpPr>
        <p:spPr bwMode="auto">
          <a:xfrm>
            <a:off x="530225" y="1911350"/>
            <a:ext cx="3787775" cy="579438"/>
          </a:xfrm>
          <a:prstGeom prst="rect">
            <a:avLst/>
          </a:prstGeom>
          <a:noFill/>
          <a:ln w="12700">
            <a:noFill/>
            <a:miter lim="800000"/>
            <a:headEnd type="none" w="lg" len="med"/>
            <a:tailEnd type="none" w="lg" len="med"/>
          </a:ln>
          <a:effectLst/>
        </p:spPr>
        <p:txBody>
          <a:bodyPr wrap="none">
            <a:spAutoFit/>
          </a:bodyPr>
          <a:lstStyle/>
          <a:p>
            <a:r>
              <a:rPr lang="en-US" sz="3200"/>
              <a:t>Dimensional analysis:</a:t>
            </a:r>
          </a:p>
        </p:txBody>
      </p:sp>
      <p:sp>
        <p:nvSpPr>
          <p:cNvPr id="140293" name="AutoShape 5">
            <a:hlinkClick r:id="" action="ppaction://hlinkshowjump?jump=endshow" highlightClick="1"/>
          </p:cNvPr>
          <p:cNvSpPr>
            <a:spLocks noChangeArrowheads="1"/>
          </p:cNvSpPr>
          <p:nvPr/>
        </p:nvSpPr>
        <p:spPr bwMode="auto">
          <a:xfrm>
            <a:off x="8453438" y="6334125"/>
            <a:ext cx="684212" cy="523875"/>
          </a:xfrm>
          <a:prstGeom prst="actionButtonBlank">
            <a:avLst/>
          </a:prstGeom>
          <a:solidFill>
            <a:schemeClr val="bg1"/>
          </a:solidFill>
          <a:ln w="12700">
            <a:solidFill>
              <a:schemeClr val="folHlink"/>
            </a:solidFill>
            <a:miter lim="800000"/>
            <a:headEnd type="none" w="lg" len="med"/>
            <a:tailEnd type="none" w="lg" len="med"/>
          </a:ln>
          <a:effectLst/>
        </p:spPr>
        <p:txBody>
          <a:bodyPr wrap="none" anchor="ctr">
            <a:spAutoFit/>
          </a:bodyPr>
          <a:lstStyle/>
          <a:p>
            <a:pPr algn="ctr"/>
            <a:r>
              <a:rPr lang="en-US" sz="2400">
                <a:solidFill>
                  <a:schemeClr val="folHlink"/>
                </a:solidFill>
              </a:rPr>
              <a:t>end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40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0293" grpId="0" animBg="1" autoUpdateAnimBg="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733" name="Rectangle 13"/>
          <p:cNvSpPr>
            <a:spLocks noChangeArrowheads="1"/>
          </p:cNvSpPr>
          <p:nvPr/>
        </p:nvSpPr>
        <p:spPr bwMode="auto">
          <a:xfrm>
            <a:off x="3006725" y="3522663"/>
            <a:ext cx="4048125" cy="1982787"/>
          </a:xfrm>
          <a:prstGeom prst="rect">
            <a:avLst/>
          </a:prstGeom>
          <a:noFill/>
          <a:ln w="9525">
            <a:noFill/>
            <a:miter lim="800000"/>
            <a:headEnd/>
            <a:tailEnd/>
          </a:ln>
          <a:effectLst/>
        </p:spPr>
        <p:txBody>
          <a:bodyPr/>
          <a:lstStyle/>
          <a:p>
            <a:endParaRPr lang="en-US"/>
          </a:p>
        </p:txBody>
      </p:sp>
      <p:sp>
        <p:nvSpPr>
          <p:cNvPr id="158734" name="Rectangle 14"/>
          <p:cNvSpPr>
            <a:spLocks noChangeArrowheads="1"/>
          </p:cNvSpPr>
          <p:nvPr/>
        </p:nvSpPr>
        <p:spPr bwMode="auto">
          <a:xfrm>
            <a:off x="3006725" y="3522663"/>
            <a:ext cx="4048125" cy="1982787"/>
          </a:xfrm>
          <a:prstGeom prst="rect">
            <a:avLst/>
          </a:prstGeom>
          <a:noFill/>
          <a:ln w="11113">
            <a:solidFill>
              <a:schemeClr val="folHlink"/>
            </a:solidFill>
            <a:miter lim="800000"/>
            <a:headEnd/>
            <a:tailEnd/>
          </a:ln>
          <a:effectLst/>
        </p:spPr>
        <p:txBody>
          <a:bodyPr/>
          <a:lstStyle/>
          <a:p>
            <a:endParaRPr lang="en-US"/>
          </a:p>
        </p:txBody>
      </p:sp>
      <p:sp>
        <p:nvSpPr>
          <p:cNvPr id="158735" name="Line 15"/>
          <p:cNvSpPr>
            <a:spLocks noChangeShapeType="1"/>
          </p:cNvSpPr>
          <p:nvPr/>
        </p:nvSpPr>
        <p:spPr bwMode="auto">
          <a:xfrm>
            <a:off x="3006725" y="3522663"/>
            <a:ext cx="1588" cy="1982787"/>
          </a:xfrm>
          <a:prstGeom prst="line">
            <a:avLst/>
          </a:prstGeom>
          <a:noFill/>
          <a:ln w="0">
            <a:solidFill>
              <a:schemeClr val="folHlink"/>
            </a:solidFill>
            <a:round/>
            <a:headEnd/>
            <a:tailEnd/>
          </a:ln>
          <a:effectLst/>
        </p:spPr>
        <p:txBody>
          <a:bodyPr/>
          <a:lstStyle/>
          <a:p>
            <a:endParaRPr lang="en-US"/>
          </a:p>
        </p:txBody>
      </p:sp>
      <p:sp>
        <p:nvSpPr>
          <p:cNvPr id="158736" name="Line 16"/>
          <p:cNvSpPr>
            <a:spLocks noChangeShapeType="1"/>
          </p:cNvSpPr>
          <p:nvPr/>
        </p:nvSpPr>
        <p:spPr bwMode="auto">
          <a:xfrm>
            <a:off x="2940050" y="5505450"/>
            <a:ext cx="66675" cy="1588"/>
          </a:xfrm>
          <a:prstGeom prst="line">
            <a:avLst/>
          </a:prstGeom>
          <a:noFill/>
          <a:ln w="0">
            <a:solidFill>
              <a:srgbClr val="FFFF99"/>
            </a:solidFill>
            <a:round/>
            <a:headEnd/>
            <a:tailEnd/>
          </a:ln>
          <a:effectLst/>
        </p:spPr>
        <p:txBody>
          <a:bodyPr/>
          <a:lstStyle/>
          <a:p>
            <a:endParaRPr lang="en-US"/>
          </a:p>
        </p:txBody>
      </p:sp>
      <p:sp>
        <p:nvSpPr>
          <p:cNvPr id="158737" name="Line 17"/>
          <p:cNvSpPr>
            <a:spLocks noChangeShapeType="1"/>
          </p:cNvSpPr>
          <p:nvPr/>
        </p:nvSpPr>
        <p:spPr bwMode="auto">
          <a:xfrm>
            <a:off x="2940050" y="4519613"/>
            <a:ext cx="66675" cy="1587"/>
          </a:xfrm>
          <a:prstGeom prst="line">
            <a:avLst/>
          </a:prstGeom>
          <a:noFill/>
          <a:ln w="0">
            <a:solidFill>
              <a:srgbClr val="FFFF99"/>
            </a:solidFill>
            <a:round/>
            <a:headEnd/>
            <a:tailEnd/>
          </a:ln>
          <a:effectLst/>
        </p:spPr>
        <p:txBody>
          <a:bodyPr/>
          <a:lstStyle/>
          <a:p>
            <a:endParaRPr lang="en-US"/>
          </a:p>
        </p:txBody>
      </p:sp>
      <p:sp>
        <p:nvSpPr>
          <p:cNvPr id="158738" name="Line 18"/>
          <p:cNvSpPr>
            <a:spLocks noChangeShapeType="1"/>
          </p:cNvSpPr>
          <p:nvPr/>
        </p:nvSpPr>
        <p:spPr bwMode="auto">
          <a:xfrm>
            <a:off x="2940050" y="3522663"/>
            <a:ext cx="66675" cy="1587"/>
          </a:xfrm>
          <a:prstGeom prst="line">
            <a:avLst/>
          </a:prstGeom>
          <a:noFill/>
          <a:ln w="0">
            <a:solidFill>
              <a:srgbClr val="FFFF99"/>
            </a:solidFill>
            <a:round/>
            <a:headEnd/>
            <a:tailEnd/>
          </a:ln>
          <a:effectLst/>
        </p:spPr>
        <p:txBody>
          <a:bodyPr/>
          <a:lstStyle/>
          <a:p>
            <a:endParaRPr lang="en-US"/>
          </a:p>
        </p:txBody>
      </p:sp>
      <p:sp>
        <p:nvSpPr>
          <p:cNvPr id="158739" name="Line 19"/>
          <p:cNvSpPr>
            <a:spLocks noChangeShapeType="1"/>
          </p:cNvSpPr>
          <p:nvPr/>
        </p:nvSpPr>
        <p:spPr bwMode="auto">
          <a:xfrm>
            <a:off x="3006725" y="5505450"/>
            <a:ext cx="4048125" cy="1588"/>
          </a:xfrm>
          <a:prstGeom prst="line">
            <a:avLst/>
          </a:prstGeom>
          <a:noFill/>
          <a:ln w="0">
            <a:solidFill>
              <a:srgbClr val="FFFF99"/>
            </a:solidFill>
            <a:round/>
            <a:headEnd/>
            <a:tailEnd/>
          </a:ln>
          <a:effectLst/>
        </p:spPr>
        <p:txBody>
          <a:bodyPr/>
          <a:lstStyle/>
          <a:p>
            <a:endParaRPr lang="en-US"/>
          </a:p>
        </p:txBody>
      </p:sp>
      <p:sp>
        <p:nvSpPr>
          <p:cNvPr id="158740" name="Line 20"/>
          <p:cNvSpPr>
            <a:spLocks noChangeShapeType="1"/>
          </p:cNvSpPr>
          <p:nvPr/>
        </p:nvSpPr>
        <p:spPr bwMode="auto">
          <a:xfrm flipV="1">
            <a:off x="3006725" y="5505450"/>
            <a:ext cx="1588" cy="66675"/>
          </a:xfrm>
          <a:prstGeom prst="line">
            <a:avLst/>
          </a:prstGeom>
          <a:noFill/>
          <a:ln w="0">
            <a:solidFill>
              <a:srgbClr val="FFFF99"/>
            </a:solidFill>
            <a:round/>
            <a:headEnd/>
            <a:tailEnd/>
          </a:ln>
          <a:effectLst/>
        </p:spPr>
        <p:txBody>
          <a:bodyPr/>
          <a:lstStyle/>
          <a:p>
            <a:endParaRPr lang="en-US"/>
          </a:p>
        </p:txBody>
      </p:sp>
      <p:sp>
        <p:nvSpPr>
          <p:cNvPr id="158741" name="Line 21"/>
          <p:cNvSpPr>
            <a:spLocks noChangeShapeType="1"/>
          </p:cNvSpPr>
          <p:nvPr/>
        </p:nvSpPr>
        <p:spPr bwMode="auto">
          <a:xfrm flipV="1">
            <a:off x="4016375" y="5505450"/>
            <a:ext cx="1588" cy="66675"/>
          </a:xfrm>
          <a:prstGeom prst="line">
            <a:avLst/>
          </a:prstGeom>
          <a:noFill/>
          <a:ln w="0">
            <a:solidFill>
              <a:srgbClr val="FFFF99"/>
            </a:solidFill>
            <a:round/>
            <a:headEnd/>
            <a:tailEnd/>
          </a:ln>
          <a:effectLst/>
        </p:spPr>
        <p:txBody>
          <a:bodyPr/>
          <a:lstStyle/>
          <a:p>
            <a:endParaRPr lang="en-US"/>
          </a:p>
        </p:txBody>
      </p:sp>
      <p:sp>
        <p:nvSpPr>
          <p:cNvPr id="158742" name="Line 22"/>
          <p:cNvSpPr>
            <a:spLocks noChangeShapeType="1"/>
          </p:cNvSpPr>
          <p:nvPr/>
        </p:nvSpPr>
        <p:spPr bwMode="auto">
          <a:xfrm flipV="1">
            <a:off x="5035550" y="5505450"/>
            <a:ext cx="1588" cy="66675"/>
          </a:xfrm>
          <a:prstGeom prst="line">
            <a:avLst/>
          </a:prstGeom>
          <a:noFill/>
          <a:ln w="0">
            <a:solidFill>
              <a:srgbClr val="FFFF99"/>
            </a:solidFill>
            <a:round/>
            <a:headEnd/>
            <a:tailEnd/>
          </a:ln>
          <a:effectLst/>
        </p:spPr>
        <p:txBody>
          <a:bodyPr/>
          <a:lstStyle/>
          <a:p>
            <a:endParaRPr lang="en-US"/>
          </a:p>
        </p:txBody>
      </p:sp>
      <p:sp>
        <p:nvSpPr>
          <p:cNvPr id="158743" name="Line 23"/>
          <p:cNvSpPr>
            <a:spLocks noChangeShapeType="1"/>
          </p:cNvSpPr>
          <p:nvPr/>
        </p:nvSpPr>
        <p:spPr bwMode="auto">
          <a:xfrm flipV="1">
            <a:off x="6045200" y="5505450"/>
            <a:ext cx="1588" cy="66675"/>
          </a:xfrm>
          <a:prstGeom prst="line">
            <a:avLst/>
          </a:prstGeom>
          <a:noFill/>
          <a:ln w="0">
            <a:solidFill>
              <a:srgbClr val="FFFF99"/>
            </a:solidFill>
            <a:round/>
            <a:headEnd/>
            <a:tailEnd/>
          </a:ln>
          <a:effectLst/>
        </p:spPr>
        <p:txBody>
          <a:bodyPr/>
          <a:lstStyle/>
          <a:p>
            <a:endParaRPr lang="en-US"/>
          </a:p>
        </p:txBody>
      </p:sp>
      <p:sp>
        <p:nvSpPr>
          <p:cNvPr id="158744" name="Line 24"/>
          <p:cNvSpPr>
            <a:spLocks noChangeShapeType="1"/>
          </p:cNvSpPr>
          <p:nvPr/>
        </p:nvSpPr>
        <p:spPr bwMode="auto">
          <a:xfrm flipV="1">
            <a:off x="7054850" y="5505450"/>
            <a:ext cx="1588" cy="66675"/>
          </a:xfrm>
          <a:prstGeom prst="line">
            <a:avLst/>
          </a:prstGeom>
          <a:noFill/>
          <a:ln w="0">
            <a:solidFill>
              <a:srgbClr val="FFFF99"/>
            </a:solidFill>
            <a:round/>
            <a:headEnd/>
            <a:tailEnd/>
          </a:ln>
          <a:effectLst/>
        </p:spPr>
        <p:txBody>
          <a:bodyPr/>
          <a:lstStyle/>
          <a:p>
            <a:endParaRPr lang="en-US"/>
          </a:p>
        </p:txBody>
      </p:sp>
      <p:grpSp>
        <p:nvGrpSpPr>
          <p:cNvPr id="158794" name="Group 74"/>
          <p:cNvGrpSpPr>
            <a:grpSpLocks/>
          </p:cNvGrpSpPr>
          <p:nvPr/>
        </p:nvGrpSpPr>
        <p:grpSpPr bwMode="auto">
          <a:xfrm>
            <a:off x="3206750" y="3578225"/>
            <a:ext cx="3659188" cy="1938338"/>
            <a:chOff x="2020" y="1830"/>
            <a:chExt cx="2305" cy="1221"/>
          </a:xfrm>
        </p:grpSpPr>
        <p:sp>
          <p:nvSpPr>
            <p:cNvPr id="158748" name="Line 28"/>
            <p:cNvSpPr>
              <a:spLocks noChangeShapeType="1"/>
            </p:cNvSpPr>
            <p:nvPr/>
          </p:nvSpPr>
          <p:spPr bwMode="auto">
            <a:xfrm flipV="1">
              <a:off x="2020" y="2856"/>
              <a:ext cx="258" cy="195"/>
            </a:xfrm>
            <a:prstGeom prst="line">
              <a:avLst/>
            </a:prstGeom>
            <a:noFill/>
            <a:ln w="28575">
              <a:solidFill>
                <a:schemeClr val="tx2"/>
              </a:solidFill>
              <a:round/>
              <a:headEnd/>
              <a:tailEnd/>
            </a:ln>
            <a:effectLst/>
          </p:spPr>
          <p:txBody>
            <a:bodyPr/>
            <a:lstStyle/>
            <a:p>
              <a:endParaRPr lang="en-US"/>
            </a:p>
          </p:txBody>
        </p:sp>
        <p:sp>
          <p:nvSpPr>
            <p:cNvPr id="158749" name="Line 29"/>
            <p:cNvSpPr>
              <a:spLocks noChangeShapeType="1"/>
            </p:cNvSpPr>
            <p:nvPr/>
          </p:nvSpPr>
          <p:spPr bwMode="auto">
            <a:xfrm flipV="1">
              <a:off x="2278" y="2737"/>
              <a:ext cx="126" cy="119"/>
            </a:xfrm>
            <a:prstGeom prst="line">
              <a:avLst/>
            </a:prstGeom>
            <a:noFill/>
            <a:ln w="28575">
              <a:solidFill>
                <a:schemeClr val="tx2"/>
              </a:solidFill>
              <a:round/>
              <a:headEnd/>
              <a:tailEnd/>
            </a:ln>
            <a:effectLst/>
          </p:spPr>
          <p:txBody>
            <a:bodyPr/>
            <a:lstStyle/>
            <a:p>
              <a:endParaRPr lang="en-US"/>
            </a:p>
          </p:txBody>
        </p:sp>
        <p:sp>
          <p:nvSpPr>
            <p:cNvPr id="158750" name="Line 30"/>
            <p:cNvSpPr>
              <a:spLocks noChangeShapeType="1"/>
            </p:cNvSpPr>
            <p:nvPr/>
          </p:nvSpPr>
          <p:spPr bwMode="auto">
            <a:xfrm flipV="1">
              <a:off x="2404" y="2598"/>
              <a:ext cx="126" cy="139"/>
            </a:xfrm>
            <a:prstGeom prst="line">
              <a:avLst/>
            </a:prstGeom>
            <a:noFill/>
            <a:ln w="28575">
              <a:solidFill>
                <a:schemeClr val="tx2"/>
              </a:solidFill>
              <a:round/>
              <a:headEnd/>
              <a:tailEnd/>
            </a:ln>
            <a:effectLst/>
          </p:spPr>
          <p:txBody>
            <a:bodyPr/>
            <a:lstStyle/>
            <a:p>
              <a:endParaRPr lang="en-US"/>
            </a:p>
          </p:txBody>
        </p:sp>
        <p:sp>
          <p:nvSpPr>
            <p:cNvPr id="158751" name="Line 31"/>
            <p:cNvSpPr>
              <a:spLocks noChangeShapeType="1"/>
            </p:cNvSpPr>
            <p:nvPr/>
          </p:nvSpPr>
          <p:spPr bwMode="auto">
            <a:xfrm flipV="1">
              <a:off x="2530" y="2479"/>
              <a:ext cx="132" cy="119"/>
            </a:xfrm>
            <a:prstGeom prst="line">
              <a:avLst/>
            </a:prstGeom>
            <a:noFill/>
            <a:ln w="28575">
              <a:solidFill>
                <a:schemeClr val="tx2"/>
              </a:solidFill>
              <a:round/>
              <a:headEnd/>
              <a:tailEnd/>
            </a:ln>
            <a:effectLst/>
          </p:spPr>
          <p:txBody>
            <a:bodyPr/>
            <a:lstStyle/>
            <a:p>
              <a:endParaRPr lang="en-US"/>
            </a:p>
          </p:txBody>
        </p:sp>
        <p:sp>
          <p:nvSpPr>
            <p:cNvPr id="158752" name="Line 32"/>
            <p:cNvSpPr>
              <a:spLocks noChangeShapeType="1"/>
            </p:cNvSpPr>
            <p:nvPr/>
          </p:nvSpPr>
          <p:spPr bwMode="auto">
            <a:xfrm flipV="1">
              <a:off x="2662" y="2437"/>
              <a:ext cx="126" cy="42"/>
            </a:xfrm>
            <a:prstGeom prst="line">
              <a:avLst/>
            </a:prstGeom>
            <a:noFill/>
            <a:ln w="28575">
              <a:solidFill>
                <a:schemeClr val="tx2"/>
              </a:solidFill>
              <a:round/>
              <a:headEnd/>
              <a:tailEnd/>
            </a:ln>
            <a:effectLst/>
          </p:spPr>
          <p:txBody>
            <a:bodyPr/>
            <a:lstStyle/>
            <a:p>
              <a:endParaRPr lang="en-US"/>
            </a:p>
          </p:txBody>
        </p:sp>
        <p:sp>
          <p:nvSpPr>
            <p:cNvPr id="158753" name="Line 33"/>
            <p:cNvSpPr>
              <a:spLocks noChangeShapeType="1"/>
            </p:cNvSpPr>
            <p:nvPr/>
          </p:nvSpPr>
          <p:spPr bwMode="auto">
            <a:xfrm flipV="1">
              <a:off x="2788" y="2381"/>
              <a:ext cx="126" cy="56"/>
            </a:xfrm>
            <a:prstGeom prst="line">
              <a:avLst/>
            </a:prstGeom>
            <a:noFill/>
            <a:ln w="28575">
              <a:solidFill>
                <a:schemeClr val="tx2"/>
              </a:solidFill>
              <a:round/>
              <a:headEnd/>
              <a:tailEnd/>
            </a:ln>
            <a:effectLst/>
          </p:spPr>
          <p:txBody>
            <a:bodyPr/>
            <a:lstStyle/>
            <a:p>
              <a:endParaRPr lang="en-US"/>
            </a:p>
          </p:txBody>
        </p:sp>
        <p:sp>
          <p:nvSpPr>
            <p:cNvPr id="158754" name="Line 34"/>
            <p:cNvSpPr>
              <a:spLocks noChangeShapeType="1"/>
            </p:cNvSpPr>
            <p:nvPr/>
          </p:nvSpPr>
          <p:spPr bwMode="auto">
            <a:xfrm flipV="1">
              <a:off x="2914" y="2318"/>
              <a:ext cx="126" cy="63"/>
            </a:xfrm>
            <a:prstGeom prst="line">
              <a:avLst/>
            </a:prstGeom>
            <a:noFill/>
            <a:ln w="28575">
              <a:solidFill>
                <a:schemeClr val="tx2"/>
              </a:solidFill>
              <a:round/>
              <a:headEnd/>
              <a:tailEnd/>
            </a:ln>
            <a:effectLst/>
          </p:spPr>
          <p:txBody>
            <a:bodyPr/>
            <a:lstStyle/>
            <a:p>
              <a:endParaRPr lang="en-US"/>
            </a:p>
          </p:txBody>
        </p:sp>
        <p:sp>
          <p:nvSpPr>
            <p:cNvPr id="158755" name="Line 35"/>
            <p:cNvSpPr>
              <a:spLocks noChangeShapeType="1"/>
            </p:cNvSpPr>
            <p:nvPr/>
          </p:nvSpPr>
          <p:spPr bwMode="auto">
            <a:xfrm flipV="1">
              <a:off x="3040" y="2255"/>
              <a:ext cx="132" cy="63"/>
            </a:xfrm>
            <a:prstGeom prst="line">
              <a:avLst/>
            </a:prstGeom>
            <a:noFill/>
            <a:ln w="28575">
              <a:solidFill>
                <a:schemeClr val="tx2"/>
              </a:solidFill>
              <a:round/>
              <a:headEnd/>
              <a:tailEnd/>
            </a:ln>
            <a:effectLst/>
          </p:spPr>
          <p:txBody>
            <a:bodyPr/>
            <a:lstStyle/>
            <a:p>
              <a:endParaRPr lang="en-US"/>
            </a:p>
          </p:txBody>
        </p:sp>
        <p:sp>
          <p:nvSpPr>
            <p:cNvPr id="158756" name="Line 36"/>
            <p:cNvSpPr>
              <a:spLocks noChangeShapeType="1"/>
            </p:cNvSpPr>
            <p:nvPr/>
          </p:nvSpPr>
          <p:spPr bwMode="auto">
            <a:xfrm flipV="1">
              <a:off x="3172" y="2088"/>
              <a:ext cx="1" cy="167"/>
            </a:xfrm>
            <a:prstGeom prst="line">
              <a:avLst/>
            </a:prstGeom>
            <a:noFill/>
            <a:ln w="28575">
              <a:solidFill>
                <a:schemeClr val="tx2"/>
              </a:solidFill>
              <a:round/>
              <a:headEnd/>
              <a:tailEnd/>
            </a:ln>
            <a:effectLst/>
          </p:spPr>
          <p:txBody>
            <a:bodyPr/>
            <a:lstStyle/>
            <a:p>
              <a:endParaRPr lang="en-US"/>
            </a:p>
          </p:txBody>
        </p:sp>
        <p:sp>
          <p:nvSpPr>
            <p:cNvPr id="158757" name="Line 37"/>
            <p:cNvSpPr>
              <a:spLocks noChangeShapeType="1"/>
            </p:cNvSpPr>
            <p:nvPr/>
          </p:nvSpPr>
          <p:spPr bwMode="auto">
            <a:xfrm flipV="1">
              <a:off x="3172" y="1997"/>
              <a:ext cx="126" cy="91"/>
            </a:xfrm>
            <a:prstGeom prst="line">
              <a:avLst/>
            </a:prstGeom>
            <a:noFill/>
            <a:ln w="28575">
              <a:solidFill>
                <a:schemeClr val="tx2"/>
              </a:solidFill>
              <a:round/>
              <a:headEnd/>
              <a:tailEnd/>
            </a:ln>
            <a:effectLst/>
          </p:spPr>
          <p:txBody>
            <a:bodyPr/>
            <a:lstStyle/>
            <a:p>
              <a:endParaRPr lang="en-US"/>
            </a:p>
          </p:txBody>
        </p:sp>
        <p:sp>
          <p:nvSpPr>
            <p:cNvPr id="158758" name="Line 38"/>
            <p:cNvSpPr>
              <a:spLocks noChangeShapeType="1"/>
            </p:cNvSpPr>
            <p:nvPr/>
          </p:nvSpPr>
          <p:spPr bwMode="auto">
            <a:xfrm flipV="1">
              <a:off x="3298" y="1948"/>
              <a:ext cx="126" cy="49"/>
            </a:xfrm>
            <a:prstGeom prst="line">
              <a:avLst/>
            </a:prstGeom>
            <a:noFill/>
            <a:ln w="28575">
              <a:solidFill>
                <a:schemeClr val="tx2"/>
              </a:solidFill>
              <a:round/>
              <a:headEnd/>
              <a:tailEnd/>
            </a:ln>
            <a:effectLst/>
          </p:spPr>
          <p:txBody>
            <a:bodyPr/>
            <a:lstStyle/>
            <a:p>
              <a:endParaRPr lang="en-US"/>
            </a:p>
          </p:txBody>
        </p:sp>
        <p:sp>
          <p:nvSpPr>
            <p:cNvPr id="158759" name="Line 39"/>
            <p:cNvSpPr>
              <a:spLocks noChangeShapeType="1"/>
            </p:cNvSpPr>
            <p:nvPr/>
          </p:nvSpPr>
          <p:spPr bwMode="auto">
            <a:xfrm flipV="1">
              <a:off x="3424" y="1892"/>
              <a:ext cx="125" cy="56"/>
            </a:xfrm>
            <a:prstGeom prst="line">
              <a:avLst/>
            </a:prstGeom>
            <a:noFill/>
            <a:ln w="28575">
              <a:solidFill>
                <a:schemeClr val="tx2"/>
              </a:solidFill>
              <a:round/>
              <a:headEnd/>
              <a:tailEnd/>
            </a:ln>
            <a:effectLst/>
          </p:spPr>
          <p:txBody>
            <a:bodyPr/>
            <a:lstStyle/>
            <a:p>
              <a:endParaRPr lang="en-US"/>
            </a:p>
          </p:txBody>
        </p:sp>
        <p:sp>
          <p:nvSpPr>
            <p:cNvPr id="158760" name="Line 40"/>
            <p:cNvSpPr>
              <a:spLocks noChangeShapeType="1"/>
            </p:cNvSpPr>
            <p:nvPr/>
          </p:nvSpPr>
          <p:spPr bwMode="auto">
            <a:xfrm flipV="1">
              <a:off x="3549" y="1871"/>
              <a:ext cx="133" cy="21"/>
            </a:xfrm>
            <a:prstGeom prst="line">
              <a:avLst/>
            </a:prstGeom>
            <a:noFill/>
            <a:ln w="28575">
              <a:solidFill>
                <a:schemeClr val="tx2"/>
              </a:solidFill>
              <a:round/>
              <a:headEnd/>
              <a:tailEnd/>
            </a:ln>
            <a:effectLst/>
          </p:spPr>
          <p:txBody>
            <a:bodyPr/>
            <a:lstStyle/>
            <a:p>
              <a:endParaRPr lang="en-US"/>
            </a:p>
          </p:txBody>
        </p:sp>
        <p:sp>
          <p:nvSpPr>
            <p:cNvPr id="158761" name="Line 41"/>
            <p:cNvSpPr>
              <a:spLocks noChangeShapeType="1"/>
            </p:cNvSpPr>
            <p:nvPr/>
          </p:nvSpPr>
          <p:spPr bwMode="auto">
            <a:xfrm flipV="1">
              <a:off x="3682" y="1857"/>
              <a:ext cx="126" cy="14"/>
            </a:xfrm>
            <a:prstGeom prst="line">
              <a:avLst/>
            </a:prstGeom>
            <a:noFill/>
            <a:ln w="28575">
              <a:solidFill>
                <a:schemeClr val="tx2"/>
              </a:solidFill>
              <a:round/>
              <a:headEnd/>
              <a:tailEnd/>
            </a:ln>
            <a:effectLst/>
          </p:spPr>
          <p:txBody>
            <a:bodyPr/>
            <a:lstStyle/>
            <a:p>
              <a:endParaRPr lang="en-US"/>
            </a:p>
          </p:txBody>
        </p:sp>
        <p:sp>
          <p:nvSpPr>
            <p:cNvPr id="158762" name="Line 42"/>
            <p:cNvSpPr>
              <a:spLocks noChangeShapeType="1"/>
            </p:cNvSpPr>
            <p:nvPr/>
          </p:nvSpPr>
          <p:spPr bwMode="auto">
            <a:xfrm>
              <a:off x="3808" y="1857"/>
              <a:ext cx="126" cy="7"/>
            </a:xfrm>
            <a:prstGeom prst="line">
              <a:avLst/>
            </a:prstGeom>
            <a:noFill/>
            <a:ln w="28575">
              <a:solidFill>
                <a:schemeClr val="tx2"/>
              </a:solidFill>
              <a:round/>
              <a:headEnd/>
              <a:tailEnd/>
            </a:ln>
            <a:effectLst/>
          </p:spPr>
          <p:txBody>
            <a:bodyPr/>
            <a:lstStyle/>
            <a:p>
              <a:endParaRPr lang="en-US"/>
            </a:p>
          </p:txBody>
        </p:sp>
        <p:sp>
          <p:nvSpPr>
            <p:cNvPr id="158763" name="Line 43"/>
            <p:cNvSpPr>
              <a:spLocks noChangeShapeType="1"/>
            </p:cNvSpPr>
            <p:nvPr/>
          </p:nvSpPr>
          <p:spPr bwMode="auto">
            <a:xfrm flipV="1">
              <a:off x="3934" y="1857"/>
              <a:ext cx="125" cy="7"/>
            </a:xfrm>
            <a:prstGeom prst="line">
              <a:avLst/>
            </a:prstGeom>
            <a:noFill/>
            <a:ln w="28575">
              <a:solidFill>
                <a:schemeClr val="tx2"/>
              </a:solidFill>
              <a:round/>
              <a:headEnd/>
              <a:tailEnd/>
            </a:ln>
            <a:effectLst/>
          </p:spPr>
          <p:txBody>
            <a:bodyPr/>
            <a:lstStyle/>
            <a:p>
              <a:endParaRPr lang="en-US"/>
            </a:p>
          </p:txBody>
        </p:sp>
        <p:sp>
          <p:nvSpPr>
            <p:cNvPr id="158764" name="Line 44"/>
            <p:cNvSpPr>
              <a:spLocks noChangeShapeType="1"/>
            </p:cNvSpPr>
            <p:nvPr/>
          </p:nvSpPr>
          <p:spPr bwMode="auto">
            <a:xfrm>
              <a:off x="4059" y="1857"/>
              <a:ext cx="133" cy="28"/>
            </a:xfrm>
            <a:prstGeom prst="line">
              <a:avLst/>
            </a:prstGeom>
            <a:noFill/>
            <a:ln w="28575">
              <a:solidFill>
                <a:schemeClr val="tx2"/>
              </a:solidFill>
              <a:round/>
              <a:headEnd/>
              <a:tailEnd/>
            </a:ln>
            <a:effectLst/>
          </p:spPr>
          <p:txBody>
            <a:bodyPr/>
            <a:lstStyle/>
            <a:p>
              <a:endParaRPr lang="en-US"/>
            </a:p>
          </p:txBody>
        </p:sp>
        <p:sp>
          <p:nvSpPr>
            <p:cNvPr id="158765" name="Line 45"/>
            <p:cNvSpPr>
              <a:spLocks noChangeShapeType="1"/>
            </p:cNvSpPr>
            <p:nvPr/>
          </p:nvSpPr>
          <p:spPr bwMode="auto">
            <a:xfrm flipV="1">
              <a:off x="4192" y="1878"/>
              <a:ext cx="126" cy="7"/>
            </a:xfrm>
            <a:prstGeom prst="line">
              <a:avLst/>
            </a:prstGeom>
            <a:noFill/>
            <a:ln w="28575">
              <a:solidFill>
                <a:schemeClr val="tx2"/>
              </a:solidFill>
              <a:round/>
              <a:headEnd/>
              <a:tailEnd/>
            </a:ln>
            <a:effectLst/>
          </p:spPr>
          <p:txBody>
            <a:bodyPr/>
            <a:lstStyle/>
            <a:p>
              <a:endParaRPr lang="en-US"/>
            </a:p>
          </p:txBody>
        </p:sp>
        <p:sp>
          <p:nvSpPr>
            <p:cNvPr id="158766" name="Rectangle 46"/>
            <p:cNvSpPr>
              <a:spLocks noChangeArrowheads="1"/>
            </p:cNvSpPr>
            <p:nvPr/>
          </p:nvSpPr>
          <p:spPr bwMode="auto">
            <a:xfrm>
              <a:off x="2250" y="2828"/>
              <a:ext cx="35"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67" name="Rectangle 47"/>
            <p:cNvSpPr>
              <a:spLocks noChangeArrowheads="1"/>
            </p:cNvSpPr>
            <p:nvPr/>
          </p:nvSpPr>
          <p:spPr bwMode="auto">
            <a:xfrm>
              <a:off x="2376" y="2709"/>
              <a:ext cx="35"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68" name="Rectangle 48"/>
            <p:cNvSpPr>
              <a:spLocks noChangeArrowheads="1"/>
            </p:cNvSpPr>
            <p:nvPr/>
          </p:nvSpPr>
          <p:spPr bwMode="auto">
            <a:xfrm>
              <a:off x="2502" y="2570"/>
              <a:ext cx="35"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69" name="Rectangle 49"/>
            <p:cNvSpPr>
              <a:spLocks noChangeArrowheads="1"/>
            </p:cNvSpPr>
            <p:nvPr/>
          </p:nvSpPr>
          <p:spPr bwMode="auto">
            <a:xfrm>
              <a:off x="2634" y="2451"/>
              <a:ext cx="35"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70" name="Rectangle 50"/>
            <p:cNvSpPr>
              <a:spLocks noChangeArrowheads="1"/>
            </p:cNvSpPr>
            <p:nvPr/>
          </p:nvSpPr>
          <p:spPr bwMode="auto">
            <a:xfrm>
              <a:off x="2760" y="2409"/>
              <a:ext cx="35"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71" name="Rectangle 51"/>
            <p:cNvSpPr>
              <a:spLocks noChangeArrowheads="1"/>
            </p:cNvSpPr>
            <p:nvPr/>
          </p:nvSpPr>
          <p:spPr bwMode="auto">
            <a:xfrm>
              <a:off x="2886" y="2353"/>
              <a:ext cx="35"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72" name="Rectangle 52"/>
            <p:cNvSpPr>
              <a:spLocks noChangeArrowheads="1"/>
            </p:cNvSpPr>
            <p:nvPr/>
          </p:nvSpPr>
          <p:spPr bwMode="auto">
            <a:xfrm>
              <a:off x="3012" y="2290"/>
              <a:ext cx="35"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73" name="Rectangle 53"/>
            <p:cNvSpPr>
              <a:spLocks noChangeArrowheads="1"/>
            </p:cNvSpPr>
            <p:nvPr/>
          </p:nvSpPr>
          <p:spPr bwMode="auto">
            <a:xfrm>
              <a:off x="3144" y="2228"/>
              <a:ext cx="35" cy="34"/>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74" name="Rectangle 54"/>
            <p:cNvSpPr>
              <a:spLocks noChangeArrowheads="1"/>
            </p:cNvSpPr>
            <p:nvPr/>
          </p:nvSpPr>
          <p:spPr bwMode="auto">
            <a:xfrm>
              <a:off x="3144" y="2060"/>
              <a:ext cx="35"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75" name="Rectangle 55"/>
            <p:cNvSpPr>
              <a:spLocks noChangeArrowheads="1"/>
            </p:cNvSpPr>
            <p:nvPr/>
          </p:nvSpPr>
          <p:spPr bwMode="auto">
            <a:xfrm>
              <a:off x="3270" y="1969"/>
              <a:ext cx="35"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76" name="Rectangle 56"/>
            <p:cNvSpPr>
              <a:spLocks noChangeArrowheads="1"/>
            </p:cNvSpPr>
            <p:nvPr/>
          </p:nvSpPr>
          <p:spPr bwMode="auto">
            <a:xfrm>
              <a:off x="3396" y="1920"/>
              <a:ext cx="35"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77" name="Rectangle 57"/>
            <p:cNvSpPr>
              <a:spLocks noChangeArrowheads="1"/>
            </p:cNvSpPr>
            <p:nvPr/>
          </p:nvSpPr>
          <p:spPr bwMode="auto">
            <a:xfrm>
              <a:off x="3522" y="1864"/>
              <a:ext cx="34"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78" name="Rectangle 58"/>
            <p:cNvSpPr>
              <a:spLocks noChangeArrowheads="1"/>
            </p:cNvSpPr>
            <p:nvPr/>
          </p:nvSpPr>
          <p:spPr bwMode="auto">
            <a:xfrm>
              <a:off x="3654" y="1844"/>
              <a:ext cx="35" cy="34"/>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79" name="Rectangle 59"/>
            <p:cNvSpPr>
              <a:spLocks noChangeArrowheads="1"/>
            </p:cNvSpPr>
            <p:nvPr/>
          </p:nvSpPr>
          <p:spPr bwMode="auto">
            <a:xfrm>
              <a:off x="3780" y="1830"/>
              <a:ext cx="35" cy="34"/>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80" name="Rectangle 60"/>
            <p:cNvSpPr>
              <a:spLocks noChangeArrowheads="1"/>
            </p:cNvSpPr>
            <p:nvPr/>
          </p:nvSpPr>
          <p:spPr bwMode="auto">
            <a:xfrm>
              <a:off x="3906" y="1837"/>
              <a:ext cx="35" cy="34"/>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81" name="Rectangle 61"/>
            <p:cNvSpPr>
              <a:spLocks noChangeArrowheads="1"/>
            </p:cNvSpPr>
            <p:nvPr/>
          </p:nvSpPr>
          <p:spPr bwMode="auto">
            <a:xfrm>
              <a:off x="4031" y="1830"/>
              <a:ext cx="35" cy="34"/>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82" name="Rectangle 62"/>
            <p:cNvSpPr>
              <a:spLocks noChangeArrowheads="1"/>
            </p:cNvSpPr>
            <p:nvPr/>
          </p:nvSpPr>
          <p:spPr bwMode="auto">
            <a:xfrm>
              <a:off x="4164" y="1857"/>
              <a:ext cx="35" cy="35"/>
            </a:xfrm>
            <a:prstGeom prst="rect">
              <a:avLst/>
            </a:prstGeom>
            <a:solidFill>
              <a:schemeClr val="bg2"/>
            </a:solidFill>
            <a:ln w="28575">
              <a:solidFill>
                <a:schemeClr val="tx2"/>
              </a:solidFill>
              <a:miter lim="800000"/>
              <a:headEnd/>
              <a:tailEnd/>
            </a:ln>
            <a:effectLst/>
          </p:spPr>
          <p:txBody>
            <a:bodyPr/>
            <a:lstStyle/>
            <a:p>
              <a:endParaRPr lang="en-US"/>
            </a:p>
          </p:txBody>
        </p:sp>
        <p:sp>
          <p:nvSpPr>
            <p:cNvPr id="158783" name="Rectangle 63"/>
            <p:cNvSpPr>
              <a:spLocks noChangeArrowheads="1"/>
            </p:cNvSpPr>
            <p:nvPr/>
          </p:nvSpPr>
          <p:spPr bwMode="auto">
            <a:xfrm>
              <a:off x="4290" y="1851"/>
              <a:ext cx="35" cy="34"/>
            </a:xfrm>
            <a:prstGeom prst="rect">
              <a:avLst/>
            </a:prstGeom>
            <a:solidFill>
              <a:schemeClr val="bg2"/>
            </a:solidFill>
            <a:ln w="28575">
              <a:solidFill>
                <a:schemeClr val="tx2"/>
              </a:solidFill>
              <a:miter lim="800000"/>
              <a:headEnd/>
              <a:tailEnd/>
            </a:ln>
            <a:effectLst/>
          </p:spPr>
          <p:txBody>
            <a:bodyPr/>
            <a:lstStyle/>
            <a:p>
              <a:endParaRPr lang="en-US"/>
            </a:p>
          </p:txBody>
        </p:sp>
      </p:grpSp>
      <p:sp>
        <p:nvSpPr>
          <p:cNvPr id="158784" name="Rectangle 64"/>
          <p:cNvSpPr>
            <a:spLocks noChangeArrowheads="1"/>
          </p:cNvSpPr>
          <p:nvPr/>
        </p:nvSpPr>
        <p:spPr bwMode="auto">
          <a:xfrm>
            <a:off x="2185988" y="5407025"/>
            <a:ext cx="701675" cy="258763"/>
          </a:xfrm>
          <a:prstGeom prst="rect">
            <a:avLst/>
          </a:prstGeom>
          <a:noFill/>
          <a:ln w="9525">
            <a:noFill/>
            <a:miter lim="800000"/>
            <a:headEnd/>
            <a:tailEnd/>
          </a:ln>
          <a:effectLst/>
        </p:spPr>
        <p:txBody>
          <a:bodyPr wrap="none" lIns="0" tIns="0" rIns="0" bIns="0">
            <a:spAutoFit/>
          </a:bodyPr>
          <a:lstStyle/>
          <a:p>
            <a:r>
              <a:rPr lang="en-US" sz="1700"/>
              <a:t>100,000</a:t>
            </a:r>
            <a:endParaRPr lang="en-US" sz="2400"/>
          </a:p>
        </p:txBody>
      </p:sp>
      <p:sp>
        <p:nvSpPr>
          <p:cNvPr id="158785" name="Rectangle 65"/>
          <p:cNvSpPr>
            <a:spLocks noChangeArrowheads="1"/>
          </p:cNvSpPr>
          <p:nvPr/>
        </p:nvSpPr>
        <p:spPr bwMode="auto">
          <a:xfrm>
            <a:off x="2030413" y="4419600"/>
            <a:ext cx="863600" cy="258763"/>
          </a:xfrm>
          <a:prstGeom prst="rect">
            <a:avLst/>
          </a:prstGeom>
          <a:noFill/>
          <a:ln w="9525">
            <a:noFill/>
            <a:miter lim="800000"/>
            <a:headEnd/>
            <a:tailEnd/>
          </a:ln>
          <a:effectLst/>
        </p:spPr>
        <p:txBody>
          <a:bodyPr wrap="none" lIns="0" tIns="0" rIns="0" bIns="0">
            <a:spAutoFit/>
          </a:bodyPr>
          <a:lstStyle/>
          <a:p>
            <a:r>
              <a:rPr lang="en-US" sz="1700"/>
              <a:t>1,000,000</a:t>
            </a:r>
            <a:endParaRPr lang="en-US" sz="2400"/>
          </a:p>
        </p:txBody>
      </p:sp>
      <p:sp>
        <p:nvSpPr>
          <p:cNvPr id="158786" name="Rectangle 66"/>
          <p:cNvSpPr>
            <a:spLocks noChangeArrowheads="1"/>
          </p:cNvSpPr>
          <p:nvPr/>
        </p:nvSpPr>
        <p:spPr bwMode="auto">
          <a:xfrm>
            <a:off x="1930400" y="3422650"/>
            <a:ext cx="971550" cy="258763"/>
          </a:xfrm>
          <a:prstGeom prst="rect">
            <a:avLst/>
          </a:prstGeom>
          <a:noFill/>
          <a:ln w="9525">
            <a:noFill/>
            <a:miter lim="800000"/>
            <a:headEnd/>
            <a:tailEnd/>
          </a:ln>
          <a:effectLst/>
        </p:spPr>
        <p:txBody>
          <a:bodyPr wrap="none" lIns="0" tIns="0" rIns="0" bIns="0">
            <a:spAutoFit/>
          </a:bodyPr>
          <a:lstStyle/>
          <a:p>
            <a:r>
              <a:rPr lang="en-US" sz="1700"/>
              <a:t>10,000,000</a:t>
            </a:r>
            <a:endParaRPr lang="en-US" sz="2400"/>
          </a:p>
        </p:txBody>
      </p:sp>
      <p:sp>
        <p:nvSpPr>
          <p:cNvPr id="158787" name="Rectangle 67"/>
          <p:cNvSpPr>
            <a:spLocks noChangeArrowheads="1"/>
          </p:cNvSpPr>
          <p:nvPr/>
        </p:nvSpPr>
        <p:spPr bwMode="auto">
          <a:xfrm>
            <a:off x="2806700" y="5727700"/>
            <a:ext cx="431800" cy="258763"/>
          </a:xfrm>
          <a:prstGeom prst="rect">
            <a:avLst/>
          </a:prstGeom>
          <a:noFill/>
          <a:ln w="9525">
            <a:noFill/>
            <a:miter lim="800000"/>
            <a:headEnd/>
            <a:tailEnd/>
          </a:ln>
          <a:effectLst/>
        </p:spPr>
        <p:txBody>
          <a:bodyPr wrap="none" lIns="0" tIns="0" rIns="0" bIns="0">
            <a:spAutoFit/>
          </a:bodyPr>
          <a:lstStyle/>
          <a:p>
            <a:r>
              <a:rPr lang="en-US" sz="1700"/>
              <a:t>1800</a:t>
            </a:r>
            <a:endParaRPr lang="en-US" sz="2400"/>
          </a:p>
        </p:txBody>
      </p:sp>
      <p:sp>
        <p:nvSpPr>
          <p:cNvPr id="158788" name="Rectangle 68"/>
          <p:cNvSpPr>
            <a:spLocks noChangeArrowheads="1"/>
          </p:cNvSpPr>
          <p:nvPr/>
        </p:nvSpPr>
        <p:spPr bwMode="auto">
          <a:xfrm>
            <a:off x="3816350" y="5727700"/>
            <a:ext cx="431800" cy="258763"/>
          </a:xfrm>
          <a:prstGeom prst="rect">
            <a:avLst/>
          </a:prstGeom>
          <a:noFill/>
          <a:ln w="9525">
            <a:noFill/>
            <a:miter lim="800000"/>
            <a:headEnd/>
            <a:tailEnd/>
          </a:ln>
          <a:effectLst/>
        </p:spPr>
        <p:txBody>
          <a:bodyPr wrap="none" lIns="0" tIns="0" rIns="0" bIns="0">
            <a:spAutoFit/>
          </a:bodyPr>
          <a:lstStyle/>
          <a:p>
            <a:r>
              <a:rPr lang="en-US" sz="1700"/>
              <a:t>1850</a:t>
            </a:r>
            <a:endParaRPr lang="en-US" sz="2400"/>
          </a:p>
        </p:txBody>
      </p:sp>
      <p:sp>
        <p:nvSpPr>
          <p:cNvPr id="158789" name="Rectangle 69"/>
          <p:cNvSpPr>
            <a:spLocks noChangeArrowheads="1"/>
          </p:cNvSpPr>
          <p:nvPr/>
        </p:nvSpPr>
        <p:spPr bwMode="auto">
          <a:xfrm>
            <a:off x="4837113" y="5727700"/>
            <a:ext cx="431800" cy="258763"/>
          </a:xfrm>
          <a:prstGeom prst="rect">
            <a:avLst/>
          </a:prstGeom>
          <a:noFill/>
          <a:ln w="9525">
            <a:noFill/>
            <a:miter lim="800000"/>
            <a:headEnd/>
            <a:tailEnd/>
          </a:ln>
          <a:effectLst/>
        </p:spPr>
        <p:txBody>
          <a:bodyPr wrap="none" lIns="0" tIns="0" rIns="0" bIns="0">
            <a:spAutoFit/>
          </a:bodyPr>
          <a:lstStyle/>
          <a:p>
            <a:r>
              <a:rPr lang="en-US" sz="1700"/>
              <a:t>1900</a:t>
            </a:r>
            <a:endParaRPr lang="en-US" sz="2400"/>
          </a:p>
        </p:txBody>
      </p:sp>
      <p:sp>
        <p:nvSpPr>
          <p:cNvPr id="158790" name="Rectangle 70"/>
          <p:cNvSpPr>
            <a:spLocks noChangeArrowheads="1"/>
          </p:cNvSpPr>
          <p:nvPr/>
        </p:nvSpPr>
        <p:spPr bwMode="auto">
          <a:xfrm>
            <a:off x="5845175" y="5727700"/>
            <a:ext cx="431800" cy="258763"/>
          </a:xfrm>
          <a:prstGeom prst="rect">
            <a:avLst/>
          </a:prstGeom>
          <a:noFill/>
          <a:ln w="9525">
            <a:noFill/>
            <a:miter lim="800000"/>
            <a:headEnd/>
            <a:tailEnd/>
          </a:ln>
          <a:effectLst/>
        </p:spPr>
        <p:txBody>
          <a:bodyPr wrap="none" lIns="0" tIns="0" rIns="0" bIns="0">
            <a:spAutoFit/>
          </a:bodyPr>
          <a:lstStyle/>
          <a:p>
            <a:r>
              <a:rPr lang="en-US" sz="1700"/>
              <a:t>1950</a:t>
            </a:r>
            <a:endParaRPr lang="en-US" sz="2400"/>
          </a:p>
        </p:txBody>
      </p:sp>
      <p:sp>
        <p:nvSpPr>
          <p:cNvPr id="158791" name="Rectangle 71"/>
          <p:cNvSpPr>
            <a:spLocks noChangeArrowheads="1"/>
          </p:cNvSpPr>
          <p:nvPr/>
        </p:nvSpPr>
        <p:spPr bwMode="auto">
          <a:xfrm>
            <a:off x="6854825" y="5727700"/>
            <a:ext cx="431800" cy="258763"/>
          </a:xfrm>
          <a:prstGeom prst="rect">
            <a:avLst/>
          </a:prstGeom>
          <a:noFill/>
          <a:ln w="9525">
            <a:noFill/>
            <a:miter lim="800000"/>
            <a:headEnd/>
            <a:tailEnd/>
          </a:ln>
          <a:effectLst/>
        </p:spPr>
        <p:txBody>
          <a:bodyPr wrap="none" lIns="0" tIns="0" rIns="0" bIns="0">
            <a:spAutoFit/>
          </a:bodyPr>
          <a:lstStyle/>
          <a:p>
            <a:r>
              <a:rPr lang="en-US" sz="1700"/>
              <a:t>2000</a:t>
            </a:r>
            <a:endParaRPr lang="en-US" sz="2400"/>
          </a:p>
        </p:txBody>
      </p:sp>
      <p:sp>
        <p:nvSpPr>
          <p:cNvPr id="158792" name="Rectangle 72"/>
          <p:cNvSpPr>
            <a:spLocks noChangeArrowheads="1"/>
          </p:cNvSpPr>
          <p:nvPr/>
        </p:nvSpPr>
        <p:spPr bwMode="auto">
          <a:xfrm>
            <a:off x="4857750" y="6105525"/>
            <a:ext cx="436563" cy="304800"/>
          </a:xfrm>
          <a:prstGeom prst="rect">
            <a:avLst/>
          </a:prstGeom>
          <a:noFill/>
          <a:ln w="9525">
            <a:noFill/>
            <a:miter lim="800000"/>
            <a:headEnd/>
            <a:tailEnd/>
          </a:ln>
          <a:effectLst/>
        </p:spPr>
        <p:txBody>
          <a:bodyPr wrap="none" lIns="0" tIns="0" rIns="0" bIns="0">
            <a:spAutoFit/>
          </a:bodyPr>
          <a:lstStyle/>
          <a:p>
            <a:r>
              <a:rPr lang="en-US" sz="2000"/>
              <a:t>year</a:t>
            </a:r>
          </a:p>
        </p:txBody>
      </p:sp>
      <p:sp>
        <p:nvSpPr>
          <p:cNvPr id="158793" name="Rectangle 73"/>
          <p:cNvSpPr>
            <a:spLocks noChangeArrowheads="1"/>
          </p:cNvSpPr>
          <p:nvPr/>
        </p:nvSpPr>
        <p:spPr bwMode="auto">
          <a:xfrm rot="16200000">
            <a:off x="1185069" y="4252119"/>
            <a:ext cx="1084262" cy="304800"/>
          </a:xfrm>
          <a:prstGeom prst="rect">
            <a:avLst/>
          </a:prstGeom>
          <a:noFill/>
          <a:ln w="9525">
            <a:noFill/>
            <a:miter lim="800000"/>
            <a:headEnd/>
            <a:tailEnd/>
          </a:ln>
          <a:effectLst/>
        </p:spPr>
        <p:txBody>
          <a:bodyPr wrap="none" lIns="0" tIns="0" rIns="0" bIns="0">
            <a:spAutoFit/>
          </a:bodyPr>
          <a:lstStyle/>
          <a:p>
            <a:r>
              <a:rPr lang="en-US" sz="2000"/>
              <a:t>population</a:t>
            </a:r>
          </a:p>
        </p:txBody>
      </p:sp>
      <p:sp>
        <p:nvSpPr>
          <p:cNvPr id="158723" name="Rectangle 3"/>
          <p:cNvSpPr>
            <a:spLocks noGrp="1" noChangeArrowheads="1"/>
          </p:cNvSpPr>
          <p:nvPr>
            <p:ph type="title"/>
          </p:nvPr>
        </p:nvSpPr>
        <p:spPr>
          <a:noFill/>
          <a:ln/>
          <a:effectLst/>
        </p:spPr>
        <p:txBody>
          <a:bodyPr/>
          <a:lstStyle/>
          <a:p>
            <a:r>
              <a:rPr lang="en-US"/>
              <a:t>NYC population</a:t>
            </a:r>
          </a:p>
        </p:txBody>
      </p:sp>
      <p:sp>
        <p:nvSpPr>
          <p:cNvPr id="158724" name="Line 4"/>
          <p:cNvSpPr>
            <a:spLocks noChangeShapeType="1"/>
          </p:cNvSpPr>
          <p:nvPr/>
        </p:nvSpPr>
        <p:spPr bwMode="auto">
          <a:xfrm flipV="1">
            <a:off x="3802063" y="3530600"/>
            <a:ext cx="0" cy="1981200"/>
          </a:xfrm>
          <a:prstGeom prst="line">
            <a:avLst/>
          </a:prstGeom>
          <a:noFill/>
          <a:ln w="12700">
            <a:solidFill>
              <a:schemeClr val="tx1"/>
            </a:solidFill>
            <a:round/>
            <a:headEnd type="none" w="sm" len="sm"/>
            <a:tailEnd type="none" w="sm" len="sm"/>
          </a:ln>
          <a:effectLst/>
        </p:spPr>
        <p:txBody>
          <a:bodyPr wrap="none" anchor="ctr"/>
          <a:lstStyle/>
          <a:p>
            <a:endParaRPr lang="en-US"/>
          </a:p>
        </p:txBody>
      </p:sp>
      <p:sp>
        <p:nvSpPr>
          <p:cNvPr id="158725" name="Line 5"/>
          <p:cNvSpPr>
            <a:spLocks noChangeShapeType="1"/>
          </p:cNvSpPr>
          <p:nvPr/>
        </p:nvSpPr>
        <p:spPr bwMode="auto">
          <a:xfrm flipV="1">
            <a:off x="5549900" y="3543300"/>
            <a:ext cx="0" cy="1981200"/>
          </a:xfrm>
          <a:prstGeom prst="line">
            <a:avLst/>
          </a:prstGeom>
          <a:noFill/>
          <a:ln w="12700">
            <a:solidFill>
              <a:schemeClr val="tx1"/>
            </a:solidFill>
            <a:round/>
            <a:headEnd type="none" w="sm" len="sm"/>
            <a:tailEnd type="none" w="sm" len="sm"/>
          </a:ln>
          <a:effectLst/>
        </p:spPr>
        <p:txBody>
          <a:bodyPr wrap="none" anchor="ctr"/>
          <a:lstStyle/>
          <a:p>
            <a:endParaRPr lang="en-US"/>
          </a:p>
        </p:txBody>
      </p:sp>
      <p:sp>
        <p:nvSpPr>
          <p:cNvPr id="158726" name="Line 6"/>
          <p:cNvSpPr>
            <a:spLocks noChangeShapeType="1"/>
          </p:cNvSpPr>
          <p:nvPr/>
        </p:nvSpPr>
        <p:spPr bwMode="auto">
          <a:xfrm flipV="1">
            <a:off x="6424613" y="3530600"/>
            <a:ext cx="0" cy="1981200"/>
          </a:xfrm>
          <a:prstGeom prst="line">
            <a:avLst/>
          </a:prstGeom>
          <a:noFill/>
          <a:ln w="12700">
            <a:solidFill>
              <a:schemeClr val="tx1"/>
            </a:solidFill>
            <a:round/>
            <a:headEnd type="none" w="sm" len="sm"/>
            <a:tailEnd type="none" w="sm" len="sm"/>
          </a:ln>
          <a:effectLst/>
        </p:spPr>
        <p:txBody>
          <a:bodyPr wrap="none" anchor="ctr"/>
          <a:lstStyle/>
          <a:p>
            <a:endParaRPr lang="en-US"/>
          </a:p>
        </p:txBody>
      </p:sp>
      <p:sp>
        <p:nvSpPr>
          <p:cNvPr id="158727" name="Line 7"/>
          <p:cNvSpPr>
            <a:spLocks noChangeShapeType="1"/>
          </p:cNvSpPr>
          <p:nvPr/>
        </p:nvSpPr>
        <p:spPr bwMode="auto">
          <a:xfrm flipH="1" flipV="1">
            <a:off x="2987675" y="5041900"/>
            <a:ext cx="835025" cy="3175"/>
          </a:xfrm>
          <a:prstGeom prst="line">
            <a:avLst/>
          </a:prstGeom>
          <a:noFill/>
          <a:ln w="12700">
            <a:solidFill>
              <a:schemeClr val="tx1"/>
            </a:solidFill>
            <a:round/>
            <a:headEnd type="none" w="sm" len="sm"/>
            <a:tailEnd type="none" w="sm" len="sm"/>
          </a:ln>
          <a:effectLst/>
        </p:spPr>
        <p:txBody>
          <a:bodyPr wrap="none" anchor="ctr"/>
          <a:lstStyle/>
          <a:p>
            <a:endParaRPr lang="en-US"/>
          </a:p>
        </p:txBody>
      </p:sp>
      <p:sp>
        <p:nvSpPr>
          <p:cNvPr id="158728" name="Line 8"/>
          <p:cNvSpPr>
            <a:spLocks noChangeShapeType="1"/>
          </p:cNvSpPr>
          <p:nvPr/>
        </p:nvSpPr>
        <p:spPr bwMode="auto">
          <a:xfrm flipH="1">
            <a:off x="3011488" y="3713163"/>
            <a:ext cx="2514600" cy="0"/>
          </a:xfrm>
          <a:prstGeom prst="line">
            <a:avLst/>
          </a:prstGeom>
          <a:noFill/>
          <a:ln w="12700">
            <a:solidFill>
              <a:schemeClr val="tx1"/>
            </a:solidFill>
            <a:round/>
            <a:headEnd type="none" w="sm" len="sm"/>
            <a:tailEnd type="none" w="sm" len="sm"/>
          </a:ln>
          <a:effectLst/>
        </p:spPr>
        <p:txBody>
          <a:bodyPr wrap="none" anchor="ctr"/>
          <a:lstStyle/>
          <a:p>
            <a:endParaRPr lang="en-US"/>
          </a:p>
        </p:txBody>
      </p:sp>
      <p:sp>
        <p:nvSpPr>
          <p:cNvPr id="158729" name="Line 9"/>
          <p:cNvSpPr>
            <a:spLocks noChangeShapeType="1"/>
          </p:cNvSpPr>
          <p:nvPr/>
        </p:nvSpPr>
        <p:spPr bwMode="auto">
          <a:xfrm flipH="1">
            <a:off x="3000375" y="3625850"/>
            <a:ext cx="3436938" cy="0"/>
          </a:xfrm>
          <a:prstGeom prst="line">
            <a:avLst/>
          </a:prstGeom>
          <a:noFill/>
          <a:ln w="12700">
            <a:solidFill>
              <a:schemeClr val="tx1"/>
            </a:solidFill>
            <a:round/>
            <a:headEnd type="none" w="sm" len="sm"/>
            <a:tailEnd type="none" w="sm" len="sm"/>
          </a:ln>
          <a:effectLst/>
        </p:spPr>
        <p:txBody>
          <a:bodyPr wrap="none" anchor="ctr"/>
          <a:lstStyle/>
          <a:p>
            <a:endParaRPr lang="en-US"/>
          </a:p>
        </p:txBody>
      </p:sp>
      <p:sp>
        <p:nvSpPr>
          <p:cNvPr id="158730" name="Rectangle 10"/>
          <p:cNvSpPr>
            <a:spLocks noChangeArrowheads="1"/>
          </p:cNvSpPr>
          <p:nvPr/>
        </p:nvSpPr>
        <p:spPr bwMode="auto">
          <a:xfrm rot="12720000" flipH="1">
            <a:off x="3790950" y="2411413"/>
            <a:ext cx="549275" cy="1130300"/>
          </a:xfrm>
          <a:prstGeom prst="rect">
            <a:avLst/>
          </a:prstGeom>
          <a:noFill/>
          <a:ln w="9525">
            <a:noFill/>
            <a:miter lim="800000"/>
            <a:headEnd/>
            <a:tailEnd/>
          </a:ln>
          <a:effectLst/>
        </p:spPr>
        <p:txBody>
          <a:bodyPr vert="eaVert" lIns="92075" tIns="46038" rIns="92075" bIns="46038">
            <a:spAutoFit/>
          </a:bodyPr>
          <a:lstStyle/>
          <a:p>
            <a:pPr>
              <a:spcBef>
                <a:spcPct val="50000"/>
              </a:spcBef>
            </a:pPr>
            <a:r>
              <a:rPr lang="en-US" sz="2400"/>
              <a:t>Croton</a:t>
            </a:r>
          </a:p>
        </p:txBody>
      </p:sp>
      <p:sp>
        <p:nvSpPr>
          <p:cNvPr id="158731" name="Rectangle 11"/>
          <p:cNvSpPr>
            <a:spLocks noChangeArrowheads="1"/>
          </p:cNvSpPr>
          <p:nvPr/>
        </p:nvSpPr>
        <p:spPr bwMode="auto">
          <a:xfrm rot="12720000" flipH="1">
            <a:off x="5478463" y="2411413"/>
            <a:ext cx="549275" cy="1130300"/>
          </a:xfrm>
          <a:prstGeom prst="rect">
            <a:avLst/>
          </a:prstGeom>
          <a:noFill/>
          <a:ln w="9525">
            <a:noFill/>
            <a:miter lim="800000"/>
            <a:headEnd/>
            <a:tailEnd/>
          </a:ln>
          <a:effectLst/>
        </p:spPr>
        <p:txBody>
          <a:bodyPr vert="eaVert" lIns="92075" tIns="46038" rIns="92075" bIns="46038">
            <a:spAutoFit/>
          </a:bodyPr>
          <a:lstStyle/>
          <a:p>
            <a:pPr>
              <a:spcBef>
                <a:spcPct val="50000"/>
              </a:spcBef>
            </a:pPr>
            <a:r>
              <a:rPr lang="en-US" sz="2400"/>
              <a:t>Catskill</a:t>
            </a:r>
          </a:p>
        </p:txBody>
      </p:sp>
      <p:sp>
        <p:nvSpPr>
          <p:cNvPr id="158732" name="Rectangle 12"/>
          <p:cNvSpPr>
            <a:spLocks noChangeArrowheads="1"/>
          </p:cNvSpPr>
          <p:nvPr/>
        </p:nvSpPr>
        <p:spPr bwMode="auto">
          <a:xfrm rot="12720000" flipH="1">
            <a:off x="6389688" y="2032000"/>
            <a:ext cx="549275" cy="1541463"/>
          </a:xfrm>
          <a:prstGeom prst="rect">
            <a:avLst/>
          </a:prstGeom>
          <a:noFill/>
          <a:ln w="9525">
            <a:noFill/>
            <a:miter lim="800000"/>
            <a:headEnd/>
            <a:tailEnd/>
          </a:ln>
          <a:effectLst/>
        </p:spPr>
        <p:txBody>
          <a:bodyPr vert="eaVert" lIns="92075" tIns="46038" rIns="92075" bIns="46038">
            <a:spAutoFit/>
          </a:bodyPr>
          <a:lstStyle/>
          <a:p>
            <a:pPr>
              <a:spcBef>
                <a:spcPct val="50000"/>
              </a:spcBef>
            </a:pPr>
            <a:r>
              <a:rPr lang="en-US" sz="2400"/>
              <a:t>Delaware</a:t>
            </a:r>
          </a:p>
        </p:txBody>
      </p:sp>
      <p:sp>
        <p:nvSpPr>
          <p:cNvPr id="158795" name="Line 75"/>
          <p:cNvSpPr>
            <a:spLocks noChangeShapeType="1"/>
          </p:cNvSpPr>
          <p:nvPr/>
        </p:nvSpPr>
        <p:spPr bwMode="auto">
          <a:xfrm flipV="1">
            <a:off x="4830763" y="3517900"/>
            <a:ext cx="0" cy="1981200"/>
          </a:xfrm>
          <a:prstGeom prst="line">
            <a:avLst/>
          </a:prstGeom>
          <a:noFill/>
          <a:ln w="12700">
            <a:solidFill>
              <a:schemeClr val="tx1"/>
            </a:solidFill>
            <a:round/>
            <a:headEnd type="none" w="sm" len="sm"/>
            <a:tailEnd type="none" w="sm" len="sm"/>
          </a:ln>
          <a:effectLst/>
        </p:spPr>
        <p:txBody>
          <a:bodyPr wrap="none" anchor="ctr"/>
          <a:lstStyle/>
          <a:p>
            <a:endParaRPr lang="en-US"/>
          </a:p>
        </p:txBody>
      </p:sp>
      <p:sp>
        <p:nvSpPr>
          <p:cNvPr id="158796" name="Rectangle 76"/>
          <p:cNvSpPr>
            <a:spLocks noChangeArrowheads="1"/>
          </p:cNvSpPr>
          <p:nvPr/>
        </p:nvSpPr>
        <p:spPr bwMode="auto">
          <a:xfrm rot="12720000" flipH="1">
            <a:off x="4940300" y="1597025"/>
            <a:ext cx="549275" cy="1911350"/>
          </a:xfrm>
          <a:prstGeom prst="rect">
            <a:avLst/>
          </a:prstGeom>
          <a:noFill/>
          <a:ln w="9525">
            <a:noFill/>
            <a:miter lim="800000"/>
            <a:headEnd/>
            <a:tailEnd/>
          </a:ln>
          <a:effectLst/>
        </p:spPr>
        <p:txBody>
          <a:bodyPr vert="eaVert" lIns="92075" tIns="46038" rIns="92075" bIns="46038">
            <a:spAutoFit/>
          </a:bodyPr>
          <a:lstStyle/>
          <a:p>
            <a:pPr>
              <a:spcBef>
                <a:spcPct val="50000"/>
              </a:spcBef>
            </a:pPr>
            <a:r>
              <a:rPr lang="en-US" sz="2400"/>
              <a:t>New Croton</a:t>
            </a:r>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0770" name="Picture 2"/>
          <p:cNvPicPr>
            <a:picLocks noChangeArrowheads="1"/>
          </p:cNvPicPr>
          <p:nvPr/>
        </p:nvPicPr>
        <p:blipFill>
          <a:blip r:embed="rId3" cstate="print"/>
          <a:srcRect l="32845" t="18051" r="12415" b="7320"/>
          <a:stretch>
            <a:fillRect/>
          </a:stretch>
        </p:blipFill>
        <p:spPr bwMode="auto">
          <a:xfrm>
            <a:off x="0" y="1828800"/>
            <a:ext cx="5334000" cy="4791075"/>
          </a:xfrm>
          <a:prstGeom prst="rect">
            <a:avLst/>
          </a:prstGeom>
          <a:noFill/>
          <a:ln w="9525">
            <a:noFill/>
            <a:miter lim="800000"/>
            <a:headEnd/>
            <a:tailEnd/>
          </a:ln>
          <a:effectLst/>
        </p:spPr>
      </p:pic>
      <p:pic>
        <p:nvPicPr>
          <p:cNvPr id="160771" name="Picture 3">
            <a:hlinkClick r:id="rId4" action="ppaction://hlinkpres?slideindex=51&amp;slidetitle=New Croton Aqueduct"/>
          </p:cNvPr>
          <p:cNvPicPr>
            <a:picLocks noChangeArrowheads="1"/>
          </p:cNvPicPr>
          <p:nvPr/>
        </p:nvPicPr>
        <p:blipFill>
          <a:blip r:embed="rId5" cstate="print"/>
          <a:srcRect l="28134" t="5037" b="11981"/>
          <a:stretch>
            <a:fillRect/>
          </a:stretch>
        </p:blipFill>
        <p:spPr bwMode="auto">
          <a:xfrm>
            <a:off x="2851150" y="4010025"/>
            <a:ext cx="746125" cy="1187450"/>
          </a:xfrm>
          <a:prstGeom prst="rect">
            <a:avLst/>
          </a:prstGeom>
          <a:noFill/>
          <a:ln w="9525">
            <a:noFill/>
            <a:miter lim="800000"/>
            <a:headEnd/>
            <a:tailEnd/>
          </a:ln>
          <a:effectLst/>
        </p:spPr>
      </p:pic>
      <p:sp>
        <p:nvSpPr>
          <p:cNvPr id="160772" name="Freeform 4">
            <a:hlinkClick r:id="rId6" action="ppaction://hlinksldjump"/>
          </p:cNvPr>
          <p:cNvSpPr>
            <a:spLocks/>
          </p:cNvSpPr>
          <p:nvPr/>
        </p:nvSpPr>
        <p:spPr bwMode="auto">
          <a:xfrm>
            <a:off x="288925" y="2047875"/>
            <a:ext cx="2247900" cy="1497013"/>
          </a:xfrm>
          <a:custGeom>
            <a:avLst/>
            <a:gdLst/>
            <a:ahLst/>
            <a:cxnLst>
              <a:cxn ang="0">
                <a:pos x="36" y="508"/>
              </a:cxn>
              <a:cxn ang="0">
                <a:pos x="88" y="334"/>
              </a:cxn>
              <a:cxn ang="0">
                <a:pos x="188" y="268"/>
              </a:cxn>
              <a:cxn ang="0">
                <a:pos x="246" y="266"/>
              </a:cxn>
              <a:cxn ang="0">
                <a:pos x="390" y="214"/>
              </a:cxn>
              <a:cxn ang="0">
                <a:pos x="456" y="182"/>
              </a:cxn>
              <a:cxn ang="0">
                <a:pos x="510" y="118"/>
              </a:cxn>
              <a:cxn ang="0">
                <a:pos x="538" y="90"/>
              </a:cxn>
              <a:cxn ang="0">
                <a:pos x="588" y="84"/>
              </a:cxn>
              <a:cxn ang="0">
                <a:pos x="684" y="68"/>
              </a:cxn>
              <a:cxn ang="0">
                <a:pos x="804" y="36"/>
              </a:cxn>
              <a:cxn ang="0">
                <a:pos x="848" y="10"/>
              </a:cxn>
              <a:cxn ang="0">
                <a:pos x="954" y="78"/>
              </a:cxn>
              <a:cxn ang="0">
                <a:pos x="1066" y="60"/>
              </a:cxn>
              <a:cxn ang="0">
                <a:pos x="1172" y="58"/>
              </a:cxn>
              <a:cxn ang="0">
                <a:pos x="1276" y="172"/>
              </a:cxn>
              <a:cxn ang="0">
                <a:pos x="1370" y="234"/>
              </a:cxn>
              <a:cxn ang="0">
                <a:pos x="1414" y="328"/>
              </a:cxn>
              <a:cxn ang="0">
                <a:pos x="1370" y="386"/>
              </a:cxn>
              <a:cxn ang="0">
                <a:pos x="1372" y="446"/>
              </a:cxn>
              <a:cxn ang="0">
                <a:pos x="1342" y="480"/>
              </a:cxn>
              <a:cxn ang="0">
                <a:pos x="1284" y="536"/>
              </a:cxn>
              <a:cxn ang="0">
                <a:pos x="1312" y="606"/>
              </a:cxn>
              <a:cxn ang="0">
                <a:pos x="1364" y="692"/>
              </a:cxn>
              <a:cxn ang="0">
                <a:pos x="1300" y="734"/>
              </a:cxn>
              <a:cxn ang="0">
                <a:pos x="1102" y="764"/>
              </a:cxn>
              <a:cxn ang="0">
                <a:pos x="1080" y="832"/>
              </a:cxn>
              <a:cxn ang="0">
                <a:pos x="974" y="928"/>
              </a:cxn>
              <a:cxn ang="0">
                <a:pos x="886" y="940"/>
              </a:cxn>
              <a:cxn ang="0">
                <a:pos x="836" y="856"/>
              </a:cxn>
              <a:cxn ang="0">
                <a:pos x="732" y="888"/>
              </a:cxn>
              <a:cxn ang="0">
                <a:pos x="744" y="822"/>
              </a:cxn>
              <a:cxn ang="0">
                <a:pos x="838" y="744"/>
              </a:cxn>
              <a:cxn ang="0">
                <a:pos x="864" y="666"/>
              </a:cxn>
              <a:cxn ang="0">
                <a:pos x="912" y="606"/>
              </a:cxn>
              <a:cxn ang="0">
                <a:pos x="766" y="556"/>
              </a:cxn>
              <a:cxn ang="0">
                <a:pos x="686" y="558"/>
              </a:cxn>
              <a:cxn ang="0">
                <a:pos x="614" y="574"/>
              </a:cxn>
              <a:cxn ang="0">
                <a:pos x="530" y="594"/>
              </a:cxn>
              <a:cxn ang="0">
                <a:pos x="452" y="526"/>
              </a:cxn>
              <a:cxn ang="0">
                <a:pos x="460" y="398"/>
              </a:cxn>
              <a:cxn ang="0">
                <a:pos x="338" y="454"/>
              </a:cxn>
              <a:cxn ang="0">
                <a:pos x="324" y="476"/>
              </a:cxn>
              <a:cxn ang="0">
                <a:pos x="270" y="512"/>
              </a:cxn>
              <a:cxn ang="0">
                <a:pos x="178" y="546"/>
              </a:cxn>
              <a:cxn ang="0">
                <a:pos x="44" y="554"/>
              </a:cxn>
              <a:cxn ang="0">
                <a:pos x="0" y="546"/>
              </a:cxn>
            </a:cxnLst>
            <a:rect l="0" t="0" r="r" b="b"/>
            <a:pathLst>
              <a:path w="1416" h="943">
                <a:moveTo>
                  <a:pt x="0" y="546"/>
                </a:moveTo>
                <a:cubicBezTo>
                  <a:pt x="4" y="536"/>
                  <a:pt x="8" y="526"/>
                  <a:pt x="14" y="520"/>
                </a:cubicBezTo>
                <a:cubicBezTo>
                  <a:pt x="20" y="514"/>
                  <a:pt x="28" y="515"/>
                  <a:pt x="36" y="508"/>
                </a:cubicBezTo>
                <a:cubicBezTo>
                  <a:pt x="44" y="501"/>
                  <a:pt x="56" y="497"/>
                  <a:pt x="62" y="478"/>
                </a:cubicBezTo>
                <a:cubicBezTo>
                  <a:pt x="68" y="459"/>
                  <a:pt x="68" y="416"/>
                  <a:pt x="72" y="392"/>
                </a:cubicBezTo>
                <a:cubicBezTo>
                  <a:pt x="76" y="368"/>
                  <a:pt x="78" y="352"/>
                  <a:pt x="88" y="334"/>
                </a:cubicBezTo>
                <a:cubicBezTo>
                  <a:pt x="98" y="316"/>
                  <a:pt x="116" y="293"/>
                  <a:pt x="130" y="284"/>
                </a:cubicBezTo>
                <a:cubicBezTo>
                  <a:pt x="144" y="275"/>
                  <a:pt x="162" y="283"/>
                  <a:pt x="172" y="280"/>
                </a:cubicBezTo>
                <a:cubicBezTo>
                  <a:pt x="182" y="277"/>
                  <a:pt x="183" y="270"/>
                  <a:pt x="188" y="268"/>
                </a:cubicBezTo>
                <a:cubicBezTo>
                  <a:pt x="193" y="266"/>
                  <a:pt x="196" y="266"/>
                  <a:pt x="202" y="268"/>
                </a:cubicBezTo>
                <a:cubicBezTo>
                  <a:pt x="208" y="270"/>
                  <a:pt x="215" y="280"/>
                  <a:pt x="222" y="280"/>
                </a:cubicBezTo>
                <a:cubicBezTo>
                  <a:pt x="229" y="280"/>
                  <a:pt x="231" y="271"/>
                  <a:pt x="246" y="266"/>
                </a:cubicBezTo>
                <a:cubicBezTo>
                  <a:pt x="261" y="261"/>
                  <a:pt x="288" y="262"/>
                  <a:pt x="310" y="252"/>
                </a:cubicBezTo>
                <a:cubicBezTo>
                  <a:pt x="332" y="242"/>
                  <a:pt x="365" y="212"/>
                  <a:pt x="378" y="206"/>
                </a:cubicBezTo>
                <a:cubicBezTo>
                  <a:pt x="391" y="200"/>
                  <a:pt x="388" y="216"/>
                  <a:pt x="390" y="214"/>
                </a:cubicBezTo>
                <a:cubicBezTo>
                  <a:pt x="392" y="212"/>
                  <a:pt x="391" y="200"/>
                  <a:pt x="394" y="196"/>
                </a:cubicBezTo>
                <a:cubicBezTo>
                  <a:pt x="397" y="192"/>
                  <a:pt x="398" y="190"/>
                  <a:pt x="408" y="188"/>
                </a:cubicBezTo>
                <a:cubicBezTo>
                  <a:pt x="418" y="186"/>
                  <a:pt x="444" y="189"/>
                  <a:pt x="456" y="182"/>
                </a:cubicBezTo>
                <a:cubicBezTo>
                  <a:pt x="468" y="175"/>
                  <a:pt x="472" y="155"/>
                  <a:pt x="478" y="148"/>
                </a:cubicBezTo>
                <a:cubicBezTo>
                  <a:pt x="484" y="141"/>
                  <a:pt x="487" y="143"/>
                  <a:pt x="492" y="138"/>
                </a:cubicBezTo>
                <a:cubicBezTo>
                  <a:pt x="497" y="133"/>
                  <a:pt x="505" y="127"/>
                  <a:pt x="510" y="118"/>
                </a:cubicBezTo>
                <a:cubicBezTo>
                  <a:pt x="515" y="109"/>
                  <a:pt x="517" y="91"/>
                  <a:pt x="520" y="84"/>
                </a:cubicBezTo>
                <a:cubicBezTo>
                  <a:pt x="523" y="77"/>
                  <a:pt x="527" y="77"/>
                  <a:pt x="530" y="78"/>
                </a:cubicBezTo>
                <a:cubicBezTo>
                  <a:pt x="533" y="79"/>
                  <a:pt x="534" y="88"/>
                  <a:pt x="538" y="90"/>
                </a:cubicBezTo>
                <a:cubicBezTo>
                  <a:pt x="542" y="92"/>
                  <a:pt x="547" y="90"/>
                  <a:pt x="554" y="92"/>
                </a:cubicBezTo>
                <a:cubicBezTo>
                  <a:pt x="561" y="94"/>
                  <a:pt x="572" y="103"/>
                  <a:pt x="578" y="102"/>
                </a:cubicBezTo>
                <a:cubicBezTo>
                  <a:pt x="584" y="101"/>
                  <a:pt x="582" y="88"/>
                  <a:pt x="588" y="84"/>
                </a:cubicBezTo>
                <a:cubicBezTo>
                  <a:pt x="594" y="80"/>
                  <a:pt x="602" y="77"/>
                  <a:pt x="612" y="76"/>
                </a:cubicBezTo>
                <a:cubicBezTo>
                  <a:pt x="622" y="75"/>
                  <a:pt x="634" y="77"/>
                  <a:pt x="646" y="76"/>
                </a:cubicBezTo>
                <a:cubicBezTo>
                  <a:pt x="658" y="75"/>
                  <a:pt x="673" y="74"/>
                  <a:pt x="684" y="68"/>
                </a:cubicBezTo>
                <a:cubicBezTo>
                  <a:pt x="695" y="62"/>
                  <a:pt x="698" y="45"/>
                  <a:pt x="714" y="42"/>
                </a:cubicBezTo>
                <a:cubicBezTo>
                  <a:pt x="730" y="39"/>
                  <a:pt x="765" y="51"/>
                  <a:pt x="780" y="50"/>
                </a:cubicBezTo>
                <a:cubicBezTo>
                  <a:pt x="795" y="49"/>
                  <a:pt x="799" y="43"/>
                  <a:pt x="804" y="36"/>
                </a:cubicBezTo>
                <a:cubicBezTo>
                  <a:pt x="809" y="29"/>
                  <a:pt x="804" y="14"/>
                  <a:pt x="808" y="8"/>
                </a:cubicBezTo>
                <a:cubicBezTo>
                  <a:pt x="812" y="2"/>
                  <a:pt x="821" y="0"/>
                  <a:pt x="828" y="0"/>
                </a:cubicBezTo>
                <a:cubicBezTo>
                  <a:pt x="835" y="0"/>
                  <a:pt x="844" y="5"/>
                  <a:pt x="848" y="10"/>
                </a:cubicBezTo>
                <a:cubicBezTo>
                  <a:pt x="852" y="15"/>
                  <a:pt x="850" y="24"/>
                  <a:pt x="854" y="28"/>
                </a:cubicBezTo>
                <a:cubicBezTo>
                  <a:pt x="858" y="32"/>
                  <a:pt x="853" y="28"/>
                  <a:pt x="870" y="36"/>
                </a:cubicBezTo>
                <a:cubicBezTo>
                  <a:pt x="887" y="44"/>
                  <a:pt x="933" y="68"/>
                  <a:pt x="954" y="78"/>
                </a:cubicBezTo>
                <a:cubicBezTo>
                  <a:pt x="975" y="88"/>
                  <a:pt x="979" y="97"/>
                  <a:pt x="994" y="96"/>
                </a:cubicBezTo>
                <a:cubicBezTo>
                  <a:pt x="1009" y="95"/>
                  <a:pt x="1030" y="78"/>
                  <a:pt x="1042" y="72"/>
                </a:cubicBezTo>
                <a:cubicBezTo>
                  <a:pt x="1054" y="66"/>
                  <a:pt x="1059" y="69"/>
                  <a:pt x="1066" y="60"/>
                </a:cubicBezTo>
                <a:cubicBezTo>
                  <a:pt x="1073" y="51"/>
                  <a:pt x="1073" y="23"/>
                  <a:pt x="1086" y="20"/>
                </a:cubicBezTo>
                <a:cubicBezTo>
                  <a:pt x="1099" y="17"/>
                  <a:pt x="1132" y="36"/>
                  <a:pt x="1146" y="42"/>
                </a:cubicBezTo>
                <a:cubicBezTo>
                  <a:pt x="1160" y="48"/>
                  <a:pt x="1166" y="51"/>
                  <a:pt x="1172" y="58"/>
                </a:cubicBezTo>
                <a:cubicBezTo>
                  <a:pt x="1178" y="65"/>
                  <a:pt x="1173" y="74"/>
                  <a:pt x="1182" y="84"/>
                </a:cubicBezTo>
                <a:cubicBezTo>
                  <a:pt x="1191" y="94"/>
                  <a:pt x="1213" y="104"/>
                  <a:pt x="1228" y="118"/>
                </a:cubicBezTo>
                <a:cubicBezTo>
                  <a:pt x="1243" y="132"/>
                  <a:pt x="1264" y="163"/>
                  <a:pt x="1276" y="172"/>
                </a:cubicBezTo>
                <a:cubicBezTo>
                  <a:pt x="1288" y="181"/>
                  <a:pt x="1289" y="169"/>
                  <a:pt x="1298" y="174"/>
                </a:cubicBezTo>
                <a:cubicBezTo>
                  <a:pt x="1307" y="179"/>
                  <a:pt x="1318" y="192"/>
                  <a:pt x="1330" y="202"/>
                </a:cubicBezTo>
                <a:cubicBezTo>
                  <a:pt x="1342" y="212"/>
                  <a:pt x="1364" y="225"/>
                  <a:pt x="1370" y="234"/>
                </a:cubicBezTo>
                <a:cubicBezTo>
                  <a:pt x="1376" y="243"/>
                  <a:pt x="1363" y="252"/>
                  <a:pt x="1366" y="260"/>
                </a:cubicBezTo>
                <a:cubicBezTo>
                  <a:pt x="1369" y="268"/>
                  <a:pt x="1378" y="273"/>
                  <a:pt x="1386" y="284"/>
                </a:cubicBezTo>
                <a:cubicBezTo>
                  <a:pt x="1394" y="295"/>
                  <a:pt x="1412" y="320"/>
                  <a:pt x="1414" y="328"/>
                </a:cubicBezTo>
                <a:cubicBezTo>
                  <a:pt x="1416" y="336"/>
                  <a:pt x="1407" y="327"/>
                  <a:pt x="1398" y="330"/>
                </a:cubicBezTo>
                <a:cubicBezTo>
                  <a:pt x="1389" y="333"/>
                  <a:pt x="1365" y="339"/>
                  <a:pt x="1360" y="348"/>
                </a:cubicBezTo>
                <a:cubicBezTo>
                  <a:pt x="1355" y="357"/>
                  <a:pt x="1368" y="376"/>
                  <a:pt x="1370" y="386"/>
                </a:cubicBezTo>
                <a:cubicBezTo>
                  <a:pt x="1372" y="396"/>
                  <a:pt x="1366" y="400"/>
                  <a:pt x="1370" y="406"/>
                </a:cubicBezTo>
                <a:cubicBezTo>
                  <a:pt x="1374" y="412"/>
                  <a:pt x="1392" y="417"/>
                  <a:pt x="1392" y="424"/>
                </a:cubicBezTo>
                <a:cubicBezTo>
                  <a:pt x="1392" y="431"/>
                  <a:pt x="1376" y="439"/>
                  <a:pt x="1372" y="446"/>
                </a:cubicBezTo>
                <a:cubicBezTo>
                  <a:pt x="1368" y="453"/>
                  <a:pt x="1372" y="462"/>
                  <a:pt x="1370" y="468"/>
                </a:cubicBezTo>
                <a:cubicBezTo>
                  <a:pt x="1368" y="474"/>
                  <a:pt x="1365" y="478"/>
                  <a:pt x="1360" y="480"/>
                </a:cubicBezTo>
                <a:cubicBezTo>
                  <a:pt x="1355" y="482"/>
                  <a:pt x="1348" y="476"/>
                  <a:pt x="1342" y="480"/>
                </a:cubicBezTo>
                <a:cubicBezTo>
                  <a:pt x="1336" y="484"/>
                  <a:pt x="1333" y="495"/>
                  <a:pt x="1326" y="504"/>
                </a:cubicBezTo>
                <a:cubicBezTo>
                  <a:pt x="1319" y="513"/>
                  <a:pt x="1309" y="527"/>
                  <a:pt x="1302" y="532"/>
                </a:cubicBezTo>
                <a:cubicBezTo>
                  <a:pt x="1295" y="537"/>
                  <a:pt x="1288" y="531"/>
                  <a:pt x="1284" y="536"/>
                </a:cubicBezTo>
                <a:cubicBezTo>
                  <a:pt x="1280" y="541"/>
                  <a:pt x="1275" y="557"/>
                  <a:pt x="1278" y="564"/>
                </a:cubicBezTo>
                <a:cubicBezTo>
                  <a:pt x="1281" y="571"/>
                  <a:pt x="1296" y="571"/>
                  <a:pt x="1302" y="578"/>
                </a:cubicBezTo>
                <a:cubicBezTo>
                  <a:pt x="1308" y="585"/>
                  <a:pt x="1303" y="598"/>
                  <a:pt x="1312" y="606"/>
                </a:cubicBezTo>
                <a:cubicBezTo>
                  <a:pt x="1321" y="614"/>
                  <a:pt x="1343" y="615"/>
                  <a:pt x="1356" y="624"/>
                </a:cubicBezTo>
                <a:cubicBezTo>
                  <a:pt x="1369" y="633"/>
                  <a:pt x="1387" y="651"/>
                  <a:pt x="1388" y="662"/>
                </a:cubicBezTo>
                <a:cubicBezTo>
                  <a:pt x="1389" y="673"/>
                  <a:pt x="1372" y="688"/>
                  <a:pt x="1364" y="692"/>
                </a:cubicBezTo>
                <a:cubicBezTo>
                  <a:pt x="1356" y="696"/>
                  <a:pt x="1349" y="685"/>
                  <a:pt x="1340" y="688"/>
                </a:cubicBezTo>
                <a:cubicBezTo>
                  <a:pt x="1331" y="691"/>
                  <a:pt x="1315" y="702"/>
                  <a:pt x="1308" y="710"/>
                </a:cubicBezTo>
                <a:cubicBezTo>
                  <a:pt x="1301" y="718"/>
                  <a:pt x="1321" y="725"/>
                  <a:pt x="1300" y="734"/>
                </a:cubicBezTo>
                <a:cubicBezTo>
                  <a:pt x="1279" y="743"/>
                  <a:pt x="1203" y="753"/>
                  <a:pt x="1180" y="762"/>
                </a:cubicBezTo>
                <a:cubicBezTo>
                  <a:pt x="1157" y="771"/>
                  <a:pt x="1173" y="790"/>
                  <a:pt x="1160" y="790"/>
                </a:cubicBezTo>
                <a:cubicBezTo>
                  <a:pt x="1147" y="790"/>
                  <a:pt x="1120" y="769"/>
                  <a:pt x="1102" y="764"/>
                </a:cubicBezTo>
                <a:cubicBezTo>
                  <a:pt x="1084" y="759"/>
                  <a:pt x="1061" y="752"/>
                  <a:pt x="1054" y="758"/>
                </a:cubicBezTo>
                <a:cubicBezTo>
                  <a:pt x="1047" y="764"/>
                  <a:pt x="1058" y="788"/>
                  <a:pt x="1062" y="800"/>
                </a:cubicBezTo>
                <a:cubicBezTo>
                  <a:pt x="1066" y="812"/>
                  <a:pt x="1084" y="820"/>
                  <a:pt x="1080" y="832"/>
                </a:cubicBezTo>
                <a:cubicBezTo>
                  <a:pt x="1076" y="844"/>
                  <a:pt x="1049" y="855"/>
                  <a:pt x="1040" y="872"/>
                </a:cubicBezTo>
                <a:cubicBezTo>
                  <a:pt x="1031" y="889"/>
                  <a:pt x="1037" y="925"/>
                  <a:pt x="1026" y="934"/>
                </a:cubicBezTo>
                <a:cubicBezTo>
                  <a:pt x="1015" y="943"/>
                  <a:pt x="987" y="933"/>
                  <a:pt x="974" y="928"/>
                </a:cubicBezTo>
                <a:cubicBezTo>
                  <a:pt x="961" y="923"/>
                  <a:pt x="958" y="901"/>
                  <a:pt x="948" y="902"/>
                </a:cubicBezTo>
                <a:cubicBezTo>
                  <a:pt x="938" y="903"/>
                  <a:pt x="926" y="928"/>
                  <a:pt x="916" y="934"/>
                </a:cubicBezTo>
                <a:cubicBezTo>
                  <a:pt x="906" y="940"/>
                  <a:pt x="895" y="943"/>
                  <a:pt x="886" y="940"/>
                </a:cubicBezTo>
                <a:cubicBezTo>
                  <a:pt x="877" y="937"/>
                  <a:pt x="865" y="930"/>
                  <a:pt x="860" y="918"/>
                </a:cubicBezTo>
                <a:cubicBezTo>
                  <a:pt x="855" y="906"/>
                  <a:pt x="858" y="880"/>
                  <a:pt x="854" y="870"/>
                </a:cubicBezTo>
                <a:cubicBezTo>
                  <a:pt x="850" y="860"/>
                  <a:pt x="843" y="856"/>
                  <a:pt x="836" y="856"/>
                </a:cubicBezTo>
                <a:cubicBezTo>
                  <a:pt x="829" y="856"/>
                  <a:pt x="817" y="863"/>
                  <a:pt x="812" y="870"/>
                </a:cubicBezTo>
                <a:cubicBezTo>
                  <a:pt x="807" y="877"/>
                  <a:pt x="817" y="897"/>
                  <a:pt x="804" y="900"/>
                </a:cubicBezTo>
                <a:cubicBezTo>
                  <a:pt x="791" y="903"/>
                  <a:pt x="745" y="894"/>
                  <a:pt x="732" y="888"/>
                </a:cubicBezTo>
                <a:cubicBezTo>
                  <a:pt x="719" y="882"/>
                  <a:pt x="728" y="870"/>
                  <a:pt x="726" y="862"/>
                </a:cubicBezTo>
                <a:cubicBezTo>
                  <a:pt x="724" y="854"/>
                  <a:pt x="717" y="845"/>
                  <a:pt x="720" y="838"/>
                </a:cubicBezTo>
                <a:cubicBezTo>
                  <a:pt x="723" y="831"/>
                  <a:pt x="736" y="833"/>
                  <a:pt x="744" y="822"/>
                </a:cubicBezTo>
                <a:cubicBezTo>
                  <a:pt x="752" y="811"/>
                  <a:pt x="752" y="782"/>
                  <a:pt x="766" y="774"/>
                </a:cubicBezTo>
                <a:cubicBezTo>
                  <a:pt x="780" y="766"/>
                  <a:pt x="818" y="777"/>
                  <a:pt x="830" y="772"/>
                </a:cubicBezTo>
                <a:cubicBezTo>
                  <a:pt x="842" y="767"/>
                  <a:pt x="835" y="751"/>
                  <a:pt x="838" y="744"/>
                </a:cubicBezTo>
                <a:cubicBezTo>
                  <a:pt x="841" y="737"/>
                  <a:pt x="846" y="738"/>
                  <a:pt x="850" y="732"/>
                </a:cubicBezTo>
                <a:cubicBezTo>
                  <a:pt x="854" y="726"/>
                  <a:pt x="858" y="719"/>
                  <a:pt x="860" y="708"/>
                </a:cubicBezTo>
                <a:cubicBezTo>
                  <a:pt x="862" y="697"/>
                  <a:pt x="859" y="679"/>
                  <a:pt x="864" y="666"/>
                </a:cubicBezTo>
                <a:cubicBezTo>
                  <a:pt x="869" y="653"/>
                  <a:pt x="883" y="638"/>
                  <a:pt x="890" y="632"/>
                </a:cubicBezTo>
                <a:cubicBezTo>
                  <a:pt x="897" y="626"/>
                  <a:pt x="902" y="632"/>
                  <a:pt x="906" y="628"/>
                </a:cubicBezTo>
                <a:cubicBezTo>
                  <a:pt x="910" y="624"/>
                  <a:pt x="916" y="613"/>
                  <a:pt x="912" y="606"/>
                </a:cubicBezTo>
                <a:cubicBezTo>
                  <a:pt x="908" y="599"/>
                  <a:pt x="900" y="593"/>
                  <a:pt x="884" y="588"/>
                </a:cubicBezTo>
                <a:cubicBezTo>
                  <a:pt x="868" y="583"/>
                  <a:pt x="836" y="583"/>
                  <a:pt x="816" y="578"/>
                </a:cubicBezTo>
                <a:cubicBezTo>
                  <a:pt x="796" y="573"/>
                  <a:pt x="780" y="560"/>
                  <a:pt x="766" y="556"/>
                </a:cubicBezTo>
                <a:cubicBezTo>
                  <a:pt x="752" y="552"/>
                  <a:pt x="738" y="552"/>
                  <a:pt x="730" y="554"/>
                </a:cubicBezTo>
                <a:cubicBezTo>
                  <a:pt x="722" y="556"/>
                  <a:pt x="723" y="565"/>
                  <a:pt x="716" y="566"/>
                </a:cubicBezTo>
                <a:cubicBezTo>
                  <a:pt x="709" y="567"/>
                  <a:pt x="696" y="557"/>
                  <a:pt x="686" y="558"/>
                </a:cubicBezTo>
                <a:cubicBezTo>
                  <a:pt x="676" y="559"/>
                  <a:pt x="661" y="566"/>
                  <a:pt x="656" y="572"/>
                </a:cubicBezTo>
                <a:cubicBezTo>
                  <a:pt x="651" y="578"/>
                  <a:pt x="661" y="594"/>
                  <a:pt x="654" y="594"/>
                </a:cubicBezTo>
                <a:cubicBezTo>
                  <a:pt x="647" y="594"/>
                  <a:pt x="624" y="574"/>
                  <a:pt x="614" y="574"/>
                </a:cubicBezTo>
                <a:cubicBezTo>
                  <a:pt x="604" y="574"/>
                  <a:pt x="598" y="594"/>
                  <a:pt x="592" y="596"/>
                </a:cubicBezTo>
                <a:cubicBezTo>
                  <a:pt x="586" y="598"/>
                  <a:pt x="586" y="588"/>
                  <a:pt x="576" y="588"/>
                </a:cubicBezTo>
                <a:cubicBezTo>
                  <a:pt x="566" y="588"/>
                  <a:pt x="547" y="597"/>
                  <a:pt x="530" y="594"/>
                </a:cubicBezTo>
                <a:cubicBezTo>
                  <a:pt x="513" y="591"/>
                  <a:pt x="490" y="576"/>
                  <a:pt x="476" y="568"/>
                </a:cubicBezTo>
                <a:cubicBezTo>
                  <a:pt x="462" y="560"/>
                  <a:pt x="452" y="553"/>
                  <a:pt x="448" y="546"/>
                </a:cubicBezTo>
                <a:cubicBezTo>
                  <a:pt x="444" y="539"/>
                  <a:pt x="448" y="532"/>
                  <a:pt x="452" y="526"/>
                </a:cubicBezTo>
                <a:cubicBezTo>
                  <a:pt x="456" y="520"/>
                  <a:pt x="468" y="524"/>
                  <a:pt x="474" y="510"/>
                </a:cubicBezTo>
                <a:cubicBezTo>
                  <a:pt x="480" y="496"/>
                  <a:pt x="488" y="459"/>
                  <a:pt x="486" y="440"/>
                </a:cubicBezTo>
                <a:cubicBezTo>
                  <a:pt x="484" y="421"/>
                  <a:pt x="472" y="400"/>
                  <a:pt x="460" y="398"/>
                </a:cubicBezTo>
                <a:cubicBezTo>
                  <a:pt x="448" y="396"/>
                  <a:pt x="430" y="417"/>
                  <a:pt x="416" y="426"/>
                </a:cubicBezTo>
                <a:cubicBezTo>
                  <a:pt x="402" y="435"/>
                  <a:pt x="389" y="447"/>
                  <a:pt x="376" y="452"/>
                </a:cubicBezTo>
                <a:cubicBezTo>
                  <a:pt x="363" y="457"/>
                  <a:pt x="345" y="452"/>
                  <a:pt x="338" y="454"/>
                </a:cubicBezTo>
                <a:cubicBezTo>
                  <a:pt x="331" y="456"/>
                  <a:pt x="342" y="461"/>
                  <a:pt x="336" y="462"/>
                </a:cubicBezTo>
                <a:cubicBezTo>
                  <a:pt x="330" y="463"/>
                  <a:pt x="306" y="458"/>
                  <a:pt x="304" y="460"/>
                </a:cubicBezTo>
                <a:cubicBezTo>
                  <a:pt x="302" y="462"/>
                  <a:pt x="324" y="471"/>
                  <a:pt x="324" y="476"/>
                </a:cubicBezTo>
                <a:cubicBezTo>
                  <a:pt x="324" y="481"/>
                  <a:pt x="309" y="490"/>
                  <a:pt x="302" y="492"/>
                </a:cubicBezTo>
                <a:cubicBezTo>
                  <a:pt x="295" y="494"/>
                  <a:pt x="287" y="485"/>
                  <a:pt x="282" y="488"/>
                </a:cubicBezTo>
                <a:cubicBezTo>
                  <a:pt x="277" y="491"/>
                  <a:pt x="273" y="502"/>
                  <a:pt x="270" y="512"/>
                </a:cubicBezTo>
                <a:cubicBezTo>
                  <a:pt x="267" y="522"/>
                  <a:pt x="268" y="544"/>
                  <a:pt x="262" y="548"/>
                </a:cubicBezTo>
                <a:cubicBezTo>
                  <a:pt x="256" y="552"/>
                  <a:pt x="250" y="534"/>
                  <a:pt x="236" y="534"/>
                </a:cubicBezTo>
                <a:cubicBezTo>
                  <a:pt x="222" y="534"/>
                  <a:pt x="197" y="544"/>
                  <a:pt x="178" y="546"/>
                </a:cubicBezTo>
                <a:cubicBezTo>
                  <a:pt x="159" y="548"/>
                  <a:pt x="138" y="542"/>
                  <a:pt x="122" y="544"/>
                </a:cubicBezTo>
                <a:cubicBezTo>
                  <a:pt x="106" y="546"/>
                  <a:pt x="93" y="556"/>
                  <a:pt x="80" y="558"/>
                </a:cubicBezTo>
                <a:cubicBezTo>
                  <a:pt x="67" y="560"/>
                  <a:pt x="53" y="553"/>
                  <a:pt x="44" y="554"/>
                </a:cubicBezTo>
                <a:cubicBezTo>
                  <a:pt x="35" y="555"/>
                  <a:pt x="31" y="567"/>
                  <a:pt x="24" y="566"/>
                </a:cubicBezTo>
                <a:cubicBezTo>
                  <a:pt x="17" y="565"/>
                  <a:pt x="5" y="552"/>
                  <a:pt x="0" y="548"/>
                </a:cubicBezTo>
                <a:lnTo>
                  <a:pt x="0" y="546"/>
                </a:lnTo>
                <a:close/>
              </a:path>
            </a:pathLst>
          </a:custGeom>
          <a:noFill/>
          <a:ln w="38100" cap="flat" cmpd="sng">
            <a:solidFill>
              <a:schemeClr val="folHlink"/>
            </a:solidFill>
            <a:prstDash val="solid"/>
            <a:round/>
            <a:headEnd type="none" w="sm" len="sm"/>
            <a:tailEnd type="none" w="sm" len="sm"/>
          </a:ln>
          <a:effectLst/>
        </p:spPr>
        <p:txBody>
          <a:bodyPr wrap="none" anchor="ctr"/>
          <a:lstStyle/>
          <a:p>
            <a:endParaRPr lang="en-US"/>
          </a:p>
        </p:txBody>
      </p:sp>
      <p:sp>
        <p:nvSpPr>
          <p:cNvPr id="160773" name="Text Box 5"/>
          <p:cNvSpPr txBox="1">
            <a:spLocks noChangeArrowheads="1"/>
          </p:cNvSpPr>
          <p:nvPr>
            <p:ph type="title"/>
          </p:nvPr>
        </p:nvSpPr>
        <p:spPr>
          <a:noFill/>
          <a:ln/>
          <a:effectLst/>
        </p:spPr>
        <p:txBody>
          <a:bodyPr/>
          <a:lstStyle/>
          <a:p>
            <a:r>
              <a:rPr lang="en-US">
                <a:solidFill>
                  <a:srgbClr val="FFFF00"/>
                </a:solidFill>
              </a:rPr>
              <a:t>Supply Aqueducts and Tunnels</a:t>
            </a:r>
          </a:p>
        </p:txBody>
      </p:sp>
      <p:sp>
        <p:nvSpPr>
          <p:cNvPr id="160774" name="Rectangle 6"/>
          <p:cNvSpPr>
            <a:spLocks noChangeArrowheads="1"/>
          </p:cNvSpPr>
          <p:nvPr/>
        </p:nvSpPr>
        <p:spPr bwMode="auto">
          <a:xfrm>
            <a:off x="5715000" y="2063750"/>
            <a:ext cx="2390775" cy="457200"/>
          </a:xfrm>
          <a:prstGeom prst="rect">
            <a:avLst/>
          </a:prstGeom>
          <a:noFill/>
          <a:ln w="12700">
            <a:noFill/>
            <a:miter lim="800000"/>
            <a:headEnd type="none" w="sm" len="sm"/>
            <a:tailEnd type="none" w="sm" len="sm"/>
          </a:ln>
          <a:effectLst/>
        </p:spPr>
        <p:txBody>
          <a:bodyPr wrap="none">
            <a:spAutoFit/>
          </a:bodyPr>
          <a:lstStyle/>
          <a:p>
            <a:r>
              <a:rPr lang="en-US" sz="2400">
                <a:solidFill>
                  <a:srgbClr val="FFFF00"/>
                </a:solidFill>
              </a:rPr>
              <a:t>Catskill Aqueduct</a:t>
            </a:r>
          </a:p>
        </p:txBody>
      </p:sp>
      <p:grpSp>
        <p:nvGrpSpPr>
          <p:cNvPr id="160775" name="Group 7"/>
          <p:cNvGrpSpPr>
            <a:grpSpLocks/>
          </p:cNvGrpSpPr>
          <p:nvPr/>
        </p:nvGrpSpPr>
        <p:grpSpPr bwMode="auto">
          <a:xfrm>
            <a:off x="1938338" y="3373438"/>
            <a:ext cx="6078537" cy="969962"/>
            <a:chOff x="1221" y="2125"/>
            <a:chExt cx="3829" cy="611"/>
          </a:xfrm>
        </p:grpSpPr>
        <p:sp>
          <p:nvSpPr>
            <p:cNvPr id="160776" name="Freeform 8"/>
            <p:cNvSpPr>
              <a:spLocks/>
            </p:cNvSpPr>
            <p:nvPr/>
          </p:nvSpPr>
          <p:spPr bwMode="auto">
            <a:xfrm>
              <a:off x="1221" y="2217"/>
              <a:ext cx="783" cy="519"/>
            </a:xfrm>
            <a:custGeom>
              <a:avLst/>
              <a:gdLst/>
              <a:ahLst/>
              <a:cxnLst>
                <a:cxn ang="0">
                  <a:pos x="0" y="0"/>
                </a:cxn>
                <a:cxn ang="0">
                  <a:pos x="783" y="519"/>
                </a:cxn>
              </a:cxnLst>
              <a:rect l="0" t="0" r="r" b="b"/>
              <a:pathLst>
                <a:path w="783" h="519">
                  <a:moveTo>
                    <a:pt x="0" y="0"/>
                  </a:moveTo>
                  <a:lnTo>
                    <a:pt x="783" y="519"/>
                  </a:lnTo>
                </a:path>
              </a:pathLst>
            </a:custGeom>
            <a:noFill/>
            <a:ln w="38100" cap="flat" cmpd="sng">
              <a:solidFill>
                <a:schemeClr val="hlink"/>
              </a:solidFill>
              <a:prstDash val="solid"/>
              <a:round/>
              <a:headEnd type="none" w="sm" len="sm"/>
              <a:tailEnd type="none" w="sm" len="sm"/>
            </a:ln>
            <a:effectLst/>
          </p:spPr>
          <p:txBody>
            <a:bodyPr wrap="none" anchor="ctr"/>
            <a:lstStyle/>
            <a:p>
              <a:endParaRPr lang="en-US"/>
            </a:p>
          </p:txBody>
        </p:sp>
        <p:sp>
          <p:nvSpPr>
            <p:cNvPr id="160777" name="Text Box 9"/>
            <p:cNvSpPr txBox="1">
              <a:spLocks noChangeArrowheads="1"/>
            </p:cNvSpPr>
            <p:nvPr/>
          </p:nvSpPr>
          <p:spPr bwMode="auto">
            <a:xfrm>
              <a:off x="3600" y="2125"/>
              <a:ext cx="1450" cy="296"/>
            </a:xfrm>
            <a:prstGeom prst="rect">
              <a:avLst/>
            </a:prstGeom>
            <a:noFill/>
            <a:ln w="12700">
              <a:solidFill>
                <a:schemeClr val="hlink"/>
              </a:solidFill>
              <a:miter lim="800000"/>
              <a:headEnd type="none" w="sm" len="sm"/>
              <a:tailEnd type="none" w="sm" len="sm"/>
            </a:ln>
            <a:effectLst/>
          </p:spPr>
          <p:txBody>
            <a:bodyPr wrap="none">
              <a:spAutoFit/>
            </a:bodyPr>
            <a:lstStyle/>
            <a:p>
              <a:r>
                <a:rPr lang="en-US" sz="2400">
                  <a:solidFill>
                    <a:schemeClr val="hlink"/>
                  </a:solidFill>
                </a:rPr>
                <a:t>Delaware Tunnel</a:t>
              </a:r>
            </a:p>
          </p:txBody>
        </p:sp>
      </p:grpSp>
      <p:grpSp>
        <p:nvGrpSpPr>
          <p:cNvPr id="160778" name="Group 10"/>
          <p:cNvGrpSpPr>
            <a:grpSpLocks/>
          </p:cNvGrpSpPr>
          <p:nvPr/>
        </p:nvGrpSpPr>
        <p:grpSpPr bwMode="auto">
          <a:xfrm>
            <a:off x="1103313" y="2884488"/>
            <a:ext cx="7412037" cy="2270125"/>
            <a:chOff x="695" y="1817"/>
            <a:chExt cx="4669" cy="1430"/>
          </a:xfrm>
        </p:grpSpPr>
        <p:sp>
          <p:nvSpPr>
            <p:cNvPr id="160779" name="Line 11"/>
            <p:cNvSpPr>
              <a:spLocks noChangeShapeType="1"/>
            </p:cNvSpPr>
            <p:nvPr/>
          </p:nvSpPr>
          <p:spPr bwMode="auto">
            <a:xfrm>
              <a:off x="695" y="1817"/>
              <a:ext cx="433" cy="329"/>
            </a:xfrm>
            <a:prstGeom prst="line">
              <a:avLst/>
            </a:prstGeom>
            <a:noFill/>
            <a:ln w="38100">
              <a:solidFill>
                <a:schemeClr val="accent2"/>
              </a:solidFill>
              <a:round/>
              <a:headEnd type="none" w="sm" len="sm"/>
              <a:tailEnd type="none" w="sm" len="sm"/>
            </a:ln>
            <a:effectLst/>
          </p:spPr>
          <p:txBody>
            <a:bodyPr wrap="none" anchor="ctr"/>
            <a:lstStyle/>
            <a:p>
              <a:endParaRPr lang="en-US"/>
            </a:p>
          </p:txBody>
        </p:sp>
        <p:sp>
          <p:nvSpPr>
            <p:cNvPr id="160780" name="Text Box 12"/>
            <p:cNvSpPr txBox="1">
              <a:spLocks noChangeArrowheads="1"/>
            </p:cNvSpPr>
            <p:nvPr/>
          </p:nvSpPr>
          <p:spPr bwMode="auto">
            <a:xfrm>
              <a:off x="3600" y="2951"/>
              <a:ext cx="1764" cy="296"/>
            </a:xfrm>
            <a:prstGeom prst="rect">
              <a:avLst/>
            </a:prstGeom>
            <a:noFill/>
            <a:ln w="12700">
              <a:solidFill>
                <a:schemeClr val="accent2"/>
              </a:solidFill>
              <a:miter lim="800000"/>
              <a:headEnd type="none" w="sm" len="sm"/>
              <a:tailEnd type="none" w="sm" len="sm"/>
            </a:ln>
            <a:effectLst/>
          </p:spPr>
          <p:txBody>
            <a:bodyPr wrap="none">
              <a:spAutoFit/>
            </a:bodyPr>
            <a:lstStyle/>
            <a:p>
              <a:r>
                <a:rPr lang="en-US" sz="2400">
                  <a:solidFill>
                    <a:schemeClr val="accent2"/>
                  </a:solidFill>
                </a:rPr>
                <a:t>East Delaware tunnel</a:t>
              </a:r>
            </a:p>
          </p:txBody>
        </p:sp>
      </p:grpSp>
      <p:grpSp>
        <p:nvGrpSpPr>
          <p:cNvPr id="160781" name="Group 13"/>
          <p:cNvGrpSpPr>
            <a:grpSpLocks/>
          </p:cNvGrpSpPr>
          <p:nvPr/>
        </p:nvGrpSpPr>
        <p:grpSpPr bwMode="auto">
          <a:xfrm>
            <a:off x="393700" y="2847975"/>
            <a:ext cx="8223250" cy="2962275"/>
            <a:chOff x="248" y="1794"/>
            <a:chExt cx="5180" cy="1866"/>
          </a:xfrm>
        </p:grpSpPr>
        <p:sp>
          <p:nvSpPr>
            <p:cNvPr id="160782" name="Line 14"/>
            <p:cNvSpPr>
              <a:spLocks noChangeShapeType="1"/>
            </p:cNvSpPr>
            <p:nvPr/>
          </p:nvSpPr>
          <p:spPr bwMode="auto">
            <a:xfrm>
              <a:off x="248" y="1794"/>
              <a:ext cx="876" cy="354"/>
            </a:xfrm>
            <a:prstGeom prst="line">
              <a:avLst/>
            </a:prstGeom>
            <a:noFill/>
            <a:ln w="38100">
              <a:solidFill>
                <a:schemeClr val="tx2"/>
              </a:solidFill>
              <a:round/>
              <a:headEnd type="none" w="sm" len="sm"/>
              <a:tailEnd type="none" w="sm" len="sm"/>
            </a:ln>
            <a:effectLst/>
          </p:spPr>
          <p:txBody>
            <a:bodyPr wrap="none" anchor="ctr"/>
            <a:lstStyle/>
            <a:p>
              <a:endParaRPr lang="en-US"/>
            </a:p>
          </p:txBody>
        </p:sp>
        <p:sp>
          <p:nvSpPr>
            <p:cNvPr id="160783" name="Text Box 15"/>
            <p:cNvSpPr txBox="1">
              <a:spLocks noChangeArrowheads="1"/>
            </p:cNvSpPr>
            <p:nvPr/>
          </p:nvSpPr>
          <p:spPr bwMode="auto">
            <a:xfrm>
              <a:off x="3600" y="3364"/>
              <a:ext cx="1828" cy="296"/>
            </a:xfrm>
            <a:prstGeom prst="rect">
              <a:avLst/>
            </a:prstGeom>
            <a:noFill/>
            <a:ln w="12700">
              <a:solidFill>
                <a:schemeClr val="tx2"/>
              </a:solidFill>
              <a:miter lim="800000"/>
              <a:headEnd type="none" w="sm" len="sm"/>
              <a:tailEnd type="none" w="sm" len="sm"/>
            </a:ln>
            <a:effectLst/>
          </p:spPr>
          <p:txBody>
            <a:bodyPr wrap="none">
              <a:spAutoFit/>
            </a:bodyPr>
            <a:lstStyle/>
            <a:p>
              <a:r>
                <a:rPr lang="en-US" sz="2400">
                  <a:solidFill>
                    <a:schemeClr val="tx2"/>
                  </a:solidFill>
                </a:rPr>
                <a:t>West Delaware tunnel</a:t>
              </a:r>
            </a:p>
          </p:txBody>
        </p:sp>
      </p:grpSp>
      <p:grpSp>
        <p:nvGrpSpPr>
          <p:cNvPr id="160784" name="Group 16"/>
          <p:cNvGrpSpPr>
            <a:grpSpLocks/>
          </p:cNvGrpSpPr>
          <p:nvPr/>
        </p:nvGrpSpPr>
        <p:grpSpPr bwMode="auto">
          <a:xfrm>
            <a:off x="1936750" y="2320925"/>
            <a:ext cx="6237288" cy="854075"/>
            <a:chOff x="1220" y="1462"/>
            <a:chExt cx="3929" cy="538"/>
          </a:xfrm>
        </p:grpSpPr>
        <p:sp>
          <p:nvSpPr>
            <p:cNvPr id="160785" name="Freeform 17"/>
            <p:cNvSpPr>
              <a:spLocks/>
            </p:cNvSpPr>
            <p:nvPr/>
          </p:nvSpPr>
          <p:spPr bwMode="auto">
            <a:xfrm>
              <a:off x="1220" y="1462"/>
              <a:ext cx="80" cy="310"/>
            </a:xfrm>
            <a:custGeom>
              <a:avLst/>
              <a:gdLst/>
              <a:ahLst/>
              <a:cxnLst>
                <a:cxn ang="0">
                  <a:pos x="0" y="0"/>
                </a:cxn>
                <a:cxn ang="0">
                  <a:pos x="60" y="138"/>
                </a:cxn>
                <a:cxn ang="0">
                  <a:pos x="52" y="240"/>
                </a:cxn>
                <a:cxn ang="0">
                  <a:pos x="80" y="310"/>
                </a:cxn>
              </a:cxnLst>
              <a:rect l="0" t="0" r="r" b="b"/>
              <a:pathLst>
                <a:path w="80" h="310">
                  <a:moveTo>
                    <a:pt x="0" y="0"/>
                  </a:moveTo>
                  <a:lnTo>
                    <a:pt x="60" y="138"/>
                  </a:lnTo>
                  <a:lnTo>
                    <a:pt x="52" y="240"/>
                  </a:lnTo>
                  <a:lnTo>
                    <a:pt x="80" y="310"/>
                  </a:lnTo>
                </a:path>
              </a:pathLst>
            </a:custGeom>
            <a:noFill/>
            <a:ln w="38100" cap="flat" cmpd="sng">
              <a:solidFill>
                <a:srgbClr val="FF99FF"/>
              </a:solidFill>
              <a:prstDash val="solid"/>
              <a:round/>
              <a:headEnd type="none" w="sm" len="sm"/>
              <a:tailEnd type="none" w="sm" len="sm"/>
            </a:ln>
            <a:effectLst/>
          </p:spPr>
          <p:txBody>
            <a:bodyPr wrap="none" anchor="ctr"/>
            <a:lstStyle/>
            <a:p>
              <a:endParaRPr lang="en-US"/>
            </a:p>
          </p:txBody>
        </p:sp>
        <p:sp>
          <p:nvSpPr>
            <p:cNvPr id="160786" name="Text Box 18"/>
            <p:cNvSpPr txBox="1">
              <a:spLocks noChangeArrowheads="1"/>
            </p:cNvSpPr>
            <p:nvPr/>
          </p:nvSpPr>
          <p:spPr bwMode="auto">
            <a:xfrm>
              <a:off x="3600" y="1712"/>
              <a:ext cx="1549" cy="288"/>
            </a:xfrm>
            <a:prstGeom prst="rect">
              <a:avLst/>
            </a:prstGeom>
            <a:noFill/>
            <a:ln w="12700">
              <a:noFill/>
              <a:miter lim="800000"/>
              <a:headEnd type="none" w="sm" len="sm"/>
              <a:tailEnd type="none" w="sm" len="sm"/>
            </a:ln>
            <a:effectLst/>
          </p:spPr>
          <p:txBody>
            <a:bodyPr wrap="none">
              <a:spAutoFit/>
            </a:bodyPr>
            <a:lstStyle/>
            <a:p>
              <a:r>
                <a:rPr lang="en-US" sz="2400">
                  <a:solidFill>
                    <a:srgbClr val="FF99FF"/>
                  </a:solidFill>
                </a:rPr>
                <a:t>Shandaken Tunnel</a:t>
              </a:r>
            </a:p>
          </p:txBody>
        </p:sp>
      </p:grpSp>
      <p:grpSp>
        <p:nvGrpSpPr>
          <p:cNvPr id="160787" name="Group 19"/>
          <p:cNvGrpSpPr>
            <a:grpSpLocks/>
          </p:cNvGrpSpPr>
          <p:nvPr/>
        </p:nvGrpSpPr>
        <p:grpSpPr bwMode="auto">
          <a:xfrm>
            <a:off x="1571625" y="3409950"/>
            <a:ext cx="6530975" cy="1089025"/>
            <a:chOff x="990" y="2148"/>
            <a:chExt cx="4114" cy="686"/>
          </a:xfrm>
        </p:grpSpPr>
        <p:sp>
          <p:nvSpPr>
            <p:cNvPr id="160788" name="Line 20"/>
            <p:cNvSpPr>
              <a:spLocks noChangeShapeType="1"/>
            </p:cNvSpPr>
            <p:nvPr/>
          </p:nvSpPr>
          <p:spPr bwMode="auto">
            <a:xfrm flipV="1">
              <a:off x="990" y="2148"/>
              <a:ext cx="132" cy="30"/>
            </a:xfrm>
            <a:prstGeom prst="line">
              <a:avLst/>
            </a:prstGeom>
            <a:noFill/>
            <a:ln w="38100">
              <a:solidFill>
                <a:schemeClr val="tx1"/>
              </a:solidFill>
              <a:round/>
              <a:headEnd type="none" w="sm" len="sm"/>
              <a:tailEnd type="none" w="sm" len="sm"/>
            </a:ln>
            <a:effectLst/>
          </p:spPr>
          <p:txBody>
            <a:bodyPr wrap="none" anchor="ctr"/>
            <a:lstStyle/>
            <a:p>
              <a:endParaRPr lang="en-US"/>
            </a:p>
          </p:txBody>
        </p:sp>
        <p:sp>
          <p:nvSpPr>
            <p:cNvPr id="160789" name="Text Box 21"/>
            <p:cNvSpPr txBox="1">
              <a:spLocks noChangeArrowheads="1"/>
            </p:cNvSpPr>
            <p:nvPr/>
          </p:nvSpPr>
          <p:spPr bwMode="auto">
            <a:xfrm>
              <a:off x="3600" y="2538"/>
              <a:ext cx="1504" cy="296"/>
            </a:xfrm>
            <a:prstGeom prst="rect">
              <a:avLst/>
            </a:prstGeom>
            <a:noFill/>
            <a:ln w="12700">
              <a:solidFill>
                <a:schemeClr val="tx1"/>
              </a:solidFill>
              <a:miter lim="800000"/>
              <a:headEnd type="none" w="sm" len="sm"/>
              <a:tailEnd type="none" w="sm" len="sm"/>
            </a:ln>
            <a:effectLst/>
          </p:spPr>
          <p:txBody>
            <a:bodyPr wrap="none">
              <a:spAutoFit/>
            </a:bodyPr>
            <a:lstStyle/>
            <a:p>
              <a:r>
                <a:rPr lang="en-US" sz="2400"/>
                <a:t>Neversink Tunnel</a:t>
              </a:r>
            </a:p>
          </p:txBody>
        </p:sp>
      </p:grpSp>
      <p:grpSp>
        <p:nvGrpSpPr>
          <p:cNvPr id="160790" name="Group 22"/>
          <p:cNvGrpSpPr>
            <a:grpSpLocks/>
          </p:cNvGrpSpPr>
          <p:nvPr/>
        </p:nvGrpSpPr>
        <p:grpSpPr bwMode="auto">
          <a:xfrm>
            <a:off x="2300288" y="2265363"/>
            <a:ext cx="3452812" cy="2787650"/>
            <a:chOff x="1449" y="1427"/>
            <a:chExt cx="2175" cy="1756"/>
          </a:xfrm>
        </p:grpSpPr>
        <p:sp>
          <p:nvSpPr>
            <p:cNvPr id="160791" name="Freeform 23"/>
            <p:cNvSpPr>
              <a:spLocks/>
            </p:cNvSpPr>
            <p:nvPr/>
          </p:nvSpPr>
          <p:spPr bwMode="auto">
            <a:xfrm>
              <a:off x="1449" y="1995"/>
              <a:ext cx="531" cy="1188"/>
            </a:xfrm>
            <a:custGeom>
              <a:avLst/>
              <a:gdLst/>
              <a:ahLst/>
              <a:cxnLst>
                <a:cxn ang="0">
                  <a:pos x="0" y="0"/>
                </a:cxn>
                <a:cxn ang="0">
                  <a:pos x="138" y="312"/>
                </a:cxn>
                <a:cxn ang="0">
                  <a:pos x="93" y="492"/>
                </a:cxn>
                <a:cxn ang="0">
                  <a:pos x="171" y="786"/>
                </a:cxn>
                <a:cxn ang="0">
                  <a:pos x="294" y="819"/>
                </a:cxn>
                <a:cxn ang="0">
                  <a:pos x="348" y="846"/>
                </a:cxn>
                <a:cxn ang="0">
                  <a:pos x="354" y="870"/>
                </a:cxn>
                <a:cxn ang="0">
                  <a:pos x="378" y="942"/>
                </a:cxn>
                <a:cxn ang="0">
                  <a:pos x="429" y="957"/>
                </a:cxn>
                <a:cxn ang="0">
                  <a:pos x="447" y="1014"/>
                </a:cxn>
                <a:cxn ang="0">
                  <a:pos x="474" y="1056"/>
                </a:cxn>
                <a:cxn ang="0">
                  <a:pos x="492" y="1140"/>
                </a:cxn>
                <a:cxn ang="0">
                  <a:pos x="516" y="1167"/>
                </a:cxn>
                <a:cxn ang="0">
                  <a:pos x="531" y="1188"/>
                </a:cxn>
              </a:cxnLst>
              <a:rect l="0" t="0" r="r" b="b"/>
              <a:pathLst>
                <a:path w="531" h="1188">
                  <a:moveTo>
                    <a:pt x="0" y="0"/>
                  </a:moveTo>
                  <a:cubicBezTo>
                    <a:pt x="23" y="52"/>
                    <a:pt x="123" y="230"/>
                    <a:pt x="138" y="312"/>
                  </a:cubicBezTo>
                  <a:cubicBezTo>
                    <a:pt x="153" y="394"/>
                    <a:pt x="88" y="413"/>
                    <a:pt x="93" y="492"/>
                  </a:cubicBezTo>
                  <a:cubicBezTo>
                    <a:pt x="98" y="571"/>
                    <a:pt x="137" y="731"/>
                    <a:pt x="171" y="786"/>
                  </a:cubicBezTo>
                  <a:cubicBezTo>
                    <a:pt x="205" y="841"/>
                    <a:pt x="265" y="809"/>
                    <a:pt x="294" y="819"/>
                  </a:cubicBezTo>
                  <a:cubicBezTo>
                    <a:pt x="323" y="829"/>
                    <a:pt x="338" y="838"/>
                    <a:pt x="348" y="846"/>
                  </a:cubicBezTo>
                  <a:cubicBezTo>
                    <a:pt x="358" y="854"/>
                    <a:pt x="349" y="854"/>
                    <a:pt x="354" y="870"/>
                  </a:cubicBezTo>
                  <a:cubicBezTo>
                    <a:pt x="359" y="886"/>
                    <a:pt x="365" y="927"/>
                    <a:pt x="378" y="942"/>
                  </a:cubicBezTo>
                  <a:cubicBezTo>
                    <a:pt x="391" y="957"/>
                    <a:pt x="418" y="945"/>
                    <a:pt x="429" y="957"/>
                  </a:cubicBezTo>
                  <a:cubicBezTo>
                    <a:pt x="440" y="969"/>
                    <a:pt x="440" y="998"/>
                    <a:pt x="447" y="1014"/>
                  </a:cubicBezTo>
                  <a:cubicBezTo>
                    <a:pt x="454" y="1030"/>
                    <a:pt x="467" y="1035"/>
                    <a:pt x="474" y="1056"/>
                  </a:cubicBezTo>
                  <a:cubicBezTo>
                    <a:pt x="481" y="1077"/>
                    <a:pt x="485" y="1122"/>
                    <a:pt x="492" y="1140"/>
                  </a:cubicBezTo>
                  <a:cubicBezTo>
                    <a:pt x="499" y="1158"/>
                    <a:pt x="509" y="1159"/>
                    <a:pt x="516" y="1167"/>
                  </a:cubicBezTo>
                  <a:cubicBezTo>
                    <a:pt x="523" y="1175"/>
                    <a:pt x="528" y="1184"/>
                    <a:pt x="531" y="1188"/>
                  </a:cubicBezTo>
                </a:path>
              </a:pathLst>
            </a:custGeom>
            <a:noFill/>
            <a:ln w="38100" cap="flat" cmpd="sng">
              <a:solidFill>
                <a:schemeClr val="accent1"/>
              </a:solidFill>
              <a:prstDash val="solid"/>
              <a:round/>
              <a:headEnd type="none" w="sm" len="sm"/>
              <a:tailEnd type="none" w="sm" len="sm"/>
            </a:ln>
            <a:effectLst/>
          </p:spPr>
          <p:txBody>
            <a:bodyPr wrap="none" anchor="ctr"/>
            <a:lstStyle/>
            <a:p>
              <a:endParaRPr lang="en-US"/>
            </a:p>
          </p:txBody>
        </p:sp>
        <p:sp>
          <p:nvSpPr>
            <p:cNvPr id="160792" name="Rectangle 24"/>
            <p:cNvSpPr>
              <a:spLocks noChangeArrowheads="1"/>
            </p:cNvSpPr>
            <p:nvPr/>
          </p:nvSpPr>
          <p:spPr bwMode="auto">
            <a:xfrm>
              <a:off x="3484" y="1427"/>
              <a:ext cx="140" cy="47"/>
            </a:xfrm>
            <a:prstGeom prst="rect">
              <a:avLst/>
            </a:prstGeom>
            <a:solidFill>
              <a:srgbClr val="FFFF00"/>
            </a:solidFill>
            <a:ln w="12700">
              <a:solidFill>
                <a:schemeClr val="accent1"/>
              </a:solidFill>
              <a:miter lim="800000"/>
              <a:headEnd type="none" w="sm" len="sm"/>
              <a:tailEnd type="none" w="sm" len="sm"/>
            </a:ln>
            <a:effectLst/>
          </p:spPr>
          <p:txBody>
            <a:bodyPr wrap="none" anchor="ctr"/>
            <a:lstStyle/>
            <a:p>
              <a:endParaRPr 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607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6077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499"/>
                                          </p:stCondLst>
                                        </p:cTn>
                                        <p:tgtEl>
                                          <p:spTgt spid="16079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6077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499"/>
                                          </p:stCondLst>
                                        </p:cTn>
                                        <p:tgtEl>
                                          <p:spTgt spid="16078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499"/>
                                          </p:stCondLst>
                                        </p:cTn>
                                        <p:tgtEl>
                                          <p:spTgt spid="16077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499"/>
                                          </p:stCondLst>
                                        </p:cTn>
                                        <p:tgtEl>
                                          <p:spTgt spid="16078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499"/>
                                          </p:stCondLst>
                                        </p:cTn>
                                        <p:tgtEl>
                                          <p:spTgt spid="16077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499"/>
                                          </p:stCondLst>
                                        </p:cTn>
                                        <p:tgtEl>
                                          <p:spTgt spid="1607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772" grpId="0" animBg="1"/>
      <p:bldP spid="160774" grpId="0" autoUpdateAnimBg="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2"/>
          <p:cNvSpPr>
            <a:spLocks noGrp="1" noChangeArrowheads="1"/>
          </p:cNvSpPr>
          <p:nvPr>
            <p:ph type="title"/>
          </p:nvPr>
        </p:nvSpPr>
        <p:spPr>
          <a:effectLst/>
        </p:spPr>
        <p:txBody>
          <a:bodyPr/>
          <a:lstStyle/>
          <a:p>
            <a:r>
              <a:rPr lang="en-US"/>
              <a:t>Delaware Aqueduct</a:t>
            </a:r>
          </a:p>
        </p:txBody>
      </p:sp>
      <p:pic>
        <p:nvPicPr>
          <p:cNvPr id="161795" name="Picture 3"/>
          <p:cNvPicPr>
            <a:picLocks noChangeAspect="1" noChangeArrowheads="1"/>
          </p:cNvPicPr>
          <p:nvPr/>
        </p:nvPicPr>
        <p:blipFill>
          <a:blip r:embed="rId3" cstate="print"/>
          <a:srcRect t="5927" r="6250" b="9926"/>
          <a:stretch>
            <a:fillRect/>
          </a:stretch>
        </p:blipFill>
        <p:spPr bwMode="auto">
          <a:xfrm>
            <a:off x="0" y="1447800"/>
            <a:ext cx="9144000" cy="5410200"/>
          </a:xfrm>
          <a:prstGeom prst="rect">
            <a:avLst/>
          </a:prstGeom>
          <a:noFill/>
          <a:ln w="12700">
            <a:noFill/>
            <a:miter lim="800000"/>
            <a:headEnd type="none" w="sm" len="sm"/>
            <a:tailEnd type="none" w="sm" len="sm"/>
          </a:ln>
          <a:effectLst/>
        </p:spPr>
      </p:pic>
      <p:grpSp>
        <p:nvGrpSpPr>
          <p:cNvPr id="161796" name="Group 4"/>
          <p:cNvGrpSpPr>
            <a:grpSpLocks/>
          </p:cNvGrpSpPr>
          <p:nvPr/>
        </p:nvGrpSpPr>
        <p:grpSpPr bwMode="auto">
          <a:xfrm>
            <a:off x="3048000" y="4730750"/>
            <a:ext cx="990600" cy="457200"/>
            <a:chOff x="0" y="3076"/>
            <a:chExt cx="624" cy="288"/>
          </a:xfrm>
        </p:grpSpPr>
        <p:sp>
          <p:nvSpPr>
            <p:cNvPr id="161797" name="Line 5"/>
            <p:cNvSpPr>
              <a:spLocks noChangeShapeType="1"/>
            </p:cNvSpPr>
            <p:nvPr/>
          </p:nvSpPr>
          <p:spPr bwMode="auto">
            <a:xfrm>
              <a:off x="48" y="3312"/>
              <a:ext cx="576" cy="0"/>
            </a:xfrm>
            <a:prstGeom prst="line">
              <a:avLst/>
            </a:prstGeom>
            <a:noFill/>
            <a:ln w="12700">
              <a:solidFill>
                <a:schemeClr val="bg2"/>
              </a:solidFill>
              <a:round/>
              <a:headEnd type="none" w="sm" len="sm"/>
              <a:tailEnd type="none" w="sm" len="sm"/>
            </a:ln>
            <a:effectLst/>
          </p:spPr>
          <p:txBody>
            <a:bodyPr wrap="none" anchor="ctr"/>
            <a:lstStyle/>
            <a:p>
              <a:endParaRPr lang="en-US"/>
            </a:p>
          </p:txBody>
        </p:sp>
        <p:sp>
          <p:nvSpPr>
            <p:cNvPr id="161798" name="Line 6"/>
            <p:cNvSpPr>
              <a:spLocks noChangeShapeType="1"/>
            </p:cNvSpPr>
            <p:nvPr/>
          </p:nvSpPr>
          <p:spPr bwMode="auto">
            <a:xfrm>
              <a:off x="624" y="3264"/>
              <a:ext cx="0" cy="96"/>
            </a:xfrm>
            <a:prstGeom prst="line">
              <a:avLst/>
            </a:prstGeom>
            <a:noFill/>
            <a:ln w="12700">
              <a:solidFill>
                <a:schemeClr val="bg2"/>
              </a:solidFill>
              <a:round/>
              <a:headEnd type="none" w="sm" len="sm"/>
              <a:tailEnd type="none" w="sm" len="sm"/>
            </a:ln>
            <a:effectLst/>
          </p:spPr>
          <p:txBody>
            <a:bodyPr wrap="none" anchor="ctr"/>
            <a:lstStyle/>
            <a:p>
              <a:endParaRPr lang="en-US"/>
            </a:p>
          </p:txBody>
        </p:sp>
        <p:sp>
          <p:nvSpPr>
            <p:cNvPr id="161799" name="Line 7"/>
            <p:cNvSpPr>
              <a:spLocks noChangeShapeType="1"/>
            </p:cNvSpPr>
            <p:nvPr/>
          </p:nvSpPr>
          <p:spPr bwMode="auto">
            <a:xfrm>
              <a:off x="48" y="3264"/>
              <a:ext cx="0" cy="96"/>
            </a:xfrm>
            <a:prstGeom prst="line">
              <a:avLst/>
            </a:prstGeom>
            <a:noFill/>
            <a:ln w="12700">
              <a:solidFill>
                <a:schemeClr val="bg2"/>
              </a:solidFill>
              <a:round/>
              <a:headEnd type="none" w="sm" len="sm"/>
              <a:tailEnd type="none" w="sm" len="sm"/>
            </a:ln>
            <a:effectLst/>
          </p:spPr>
          <p:txBody>
            <a:bodyPr wrap="none" anchor="ctr"/>
            <a:lstStyle/>
            <a:p>
              <a:endParaRPr lang="en-US"/>
            </a:p>
          </p:txBody>
        </p:sp>
        <p:sp>
          <p:nvSpPr>
            <p:cNvPr id="161800" name="Text Box 8"/>
            <p:cNvSpPr txBox="1">
              <a:spLocks noChangeArrowheads="1"/>
            </p:cNvSpPr>
            <p:nvPr/>
          </p:nvSpPr>
          <p:spPr bwMode="auto">
            <a:xfrm>
              <a:off x="0" y="3076"/>
              <a:ext cx="601" cy="288"/>
            </a:xfrm>
            <a:prstGeom prst="rect">
              <a:avLst/>
            </a:prstGeom>
            <a:noFill/>
            <a:ln w="12700">
              <a:noFill/>
              <a:miter lim="800000"/>
              <a:headEnd type="none" w="sm" len="sm"/>
              <a:tailEnd type="none" w="sm" len="sm"/>
            </a:ln>
            <a:effectLst/>
          </p:spPr>
          <p:txBody>
            <a:bodyPr wrap="none">
              <a:spAutoFit/>
            </a:bodyPr>
            <a:lstStyle/>
            <a:p>
              <a:r>
                <a:rPr lang="en-US" sz="2400">
                  <a:solidFill>
                    <a:schemeClr val="bg2"/>
                  </a:solidFill>
                </a:rPr>
                <a:t>10 km</a:t>
              </a:r>
            </a:p>
          </p:txBody>
        </p:sp>
      </p:grpSp>
      <p:sp>
        <p:nvSpPr>
          <p:cNvPr id="161801" name="Line 9"/>
          <p:cNvSpPr>
            <a:spLocks noChangeShapeType="1"/>
          </p:cNvSpPr>
          <p:nvPr/>
        </p:nvSpPr>
        <p:spPr bwMode="auto">
          <a:xfrm>
            <a:off x="2514600" y="2590800"/>
            <a:ext cx="5334000" cy="3581400"/>
          </a:xfrm>
          <a:prstGeom prst="line">
            <a:avLst/>
          </a:prstGeom>
          <a:noFill/>
          <a:ln w="76200">
            <a:pattFill prst="wdUpDiag">
              <a:fgClr>
                <a:schemeClr val="bg1"/>
              </a:fgClr>
              <a:bgClr>
                <a:schemeClr val="bg2"/>
              </a:bgClr>
            </a:pattFill>
            <a:round/>
            <a:headEnd type="none" w="sm" len="sm"/>
            <a:tailEnd type="none" w="sm" len="sm"/>
          </a:ln>
          <a:effectLst/>
        </p:spPr>
        <p:txBody>
          <a:bodyPr wrap="none" anchor="ctr"/>
          <a:lstStyle/>
          <a:p>
            <a:endParaRPr lang="en-US"/>
          </a:p>
        </p:txBody>
      </p:sp>
      <p:sp>
        <p:nvSpPr>
          <p:cNvPr id="161802" name="Text Box 10"/>
          <p:cNvSpPr txBox="1">
            <a:spLocks noChangeArrowheads="1"/>
          </p:cNvSpPr>
          <p:nvPr/>
        </p:nvSpPr>
        <p:spPr bwMode="auto">
          <a:xfrm rot="2084122">
            <a:off x="1752600" y="1752600"/>
            <a:ext cx="1724025" cy="822325"/>
          </a:xfrm>
          <a:prstGeom prst="rect">
            <a:avLst/>
          </a:prstGeom>
          <a:noFill/>
          <a:ln w="12700">
            <a:noFill/>
            <a:miter lim="800000"/>
            <a:headEnd type="none" w="sm" len="sm"/>
            <a:tailEnd type="none" w="sm" len="sm"/>
          </a:ln>
          <a:effectLst/>
        </p:spPr>
        <p:txBody>
          <a:bodyPr>
            <a:spAutoFit/>
          </a:bodyPr>
          <a:lstStyle/>
          <a:p>
            <a:r>
              <a:rPr lang="en-US" sz="2400">
                <a:solidFill>
                  <a:schemeClr val="bg2"/>
                </a:solidFill>
              </a:rPr>
              <a:t>Rondout Reservoir</a:t>
            </a:r>
          </a:p>
        </p:txBody>
      </p:sp>
      <p:sp>
        <p:nvSpPr>
          <p:cNvPr id="161803" name="Text Box 11"/>
          <p:cNvSpPr txBox="1">
            <a:spLocks noChangeArrowheads="1"/>
          </p:cNvSpPr>
          <p:nvPr/>
        </p:nvSpPr>
        <p:spPr bwMode="auto">
          <a:xfrm rot="1981882">
            <a:off x="7261225" y="4772025"/>
            <a:ext cx="1765300" cy="822325"/>
          </a:xfrm>
          <a:prstGeom prst="rect">
            <a:avLst/>
          </a:prstGeom>
          <a:noFill/>
          <a:ln w="12700">
            <a:noFill/>
            <a:miter lim="800000"/>
            <a:headEnd type="none" w="sm" len="sm"/>
            <a:tailEnd type="none" w="sm" len="sm"/>
          </a:ln>
          <a:effectLst/>
        </p:spPr>
        <p:txBody>
          <a:bodyPr wrap="none">
            <a:spAutoFit/>
          </a:bodyPr>
          <a:lstStyle/>
          <a:p>
            <a:r>
              <a:rPr lang="en-US" sz="2400">
                <a:solidFill>
                  <a:schemeClr val="bg2"/>
                </a:solidFill>
              </a:rPr>
              <a:t>West Branch</a:t>
            </a:r>
          </a:p>
          <a:p>
            <a:r>
              <a:rPr lang="en-US" sz="2400">
                <a:solidFill>
                  <a:schemeClr val="bg2"/>
                </a:solidFill>
              </a:rPr>
              <a:t>Reservoir</a:t>
            </a:r>
          </a:p>
        </p:txBody>
      </p:sp>
      <p:sp>
        <p:nvSpPr>
          <p:cNvPr id="161804" name="Line 12"/>
          <p:cNvSpPr>
            <a:spLocks noChangeShapeType="1"/>
          </p:cNvSpPr>
          <p:nvPr/>
        </p:nvSpPr>
        <p:spPr bwMode="auto">
          <a:xfrm flipH="1">
            <a:off x="7924800" y="5410200"/>
            <a:ext cx="0" cy="838200"/>
          </a:xfrm>
          <a:prstGeom prst="line">
            <a:avLst/>
          </a:prstGeom>
          <a:noFill/>
          <a:ln w="12700">
            <a:solidFill>
              <a:schemeClr val="bg2"/>
            </a:solidFill>
            <a:round/>
            <a:headEnd type="none" w="sm" len="sm"/>
            <a:tailEnd type="triangle" w="med" len="med"/>
          </a:ln>
          <a:effectLst/>
        </p:spPr>
        <p:txBody>
          <a:bodyPr wrap="none" anchor="ctr"/>
          <a:lstStyle/>
          <a:p>
            <a:endParaRPr lang="en-US"/>
          </a:p>
        </p:txBody>
      </p:sp>
      <p:sp>
        <p:nvSpPr>
          <p:cNvPr id="161805" name="Line 13"/>
          <p:cNvSpPr>
            <a:spLocks noChangeShapeType="1"/>
          </p:cNvSpPr>
          <p:nvPr/>
        </p:nvSpPr>
        <p:spPr bwMode="auto">
          <a:xfrm>
            <a:off x="1068388" y="1468438"/>
            <a:ext cx="823912" cy="625475"/>
          </a:xfrm>
          <a:prstGeom prst="line">
            <a:avLst/>
          </a:prstGeom>
          <a:noFill/>
          <a:ln w="38100">
            <a:solidFill>
              <a:schemeClr val="accent2"/>
            </a:solidFill>
            <a:round/>
            <a:headEnd type="none" w="sm" len="sm"/>
            <a:tailEnd type="none" w="sm" len="sm"/>
          </a:ln>
          <a:effectLst/>
        </p:spPr>
        <p:txBody>
          <a:bodyPr wrap="none" anchor="ctr"/>
          <a:lstStyle/>
          <a:p>
            <a:endParaRPr lang="en-US"/>
          </a:p>
        </p:txBody>
      </p:sp>
      <p:sp>
        <p:nvSpPr>
          <p:cNvPr id="161806" name="Line 14"/>
          <p:cNvSpPr>
            <a:spLocks noChangeShapeType="1"/>
          </p:cNvSpPr>
          <p:nvPr/>
        </p:nvSpPr>
        <p:spPr bwMode="auto">
          <a:xfrm>
            <a:off x="209550" y="1439863"/>
            <a:ext cx="1654175" cy="668337"/>
          </a:xfrm>
          <a:prstGeom prst="line">
            <a:avLst/>
          </a:prstGeom>
          <a:noFill/>
          <a:ln w="38100">
            <a:solidFill>
              <a:schemeClr val="tx2"/>
            </a:solidFill>
            <a:round/>
            <a:headEnd type="none" w="sm" len="sm"/>
            <a:tailEnd type="none" w="sm" len="sm"/>
          </a:ln>
          <a:effectLst/>
        </p:spPr>
        <p:txBody>
          <a:bodyPr wrap="none" anchor="ctr"/>
          <a:lstStyle/>
          <a:p>
            <a:endParaRPr lang="en-US"/>
          </a:p>
        </p:txBody>
      </p:sp>
      <p:sp>
        <p:nvSpPr>
          <p:cNvPr id="161807" name="Line 15"/>
          <p:cNvSpPr>
            <a:spLocks noChangeShapeType="1"/>
          </p:cNvSpPr>
          <p:nvPr/>
        </p:nvSpPr>
        <p:spPr bwMode="auto">
          <a:xfrm flipV="1">
            <a:off x="908050" y="2108200"/>
            <a:ext cx="941388" cy="214313"/>
          </a:xfrm>
          <a:prstGeom prst="line">
            <a:avLst/>
          </a:prstGeom>
          <a:noFill/>
          <a:ln w="38100">
            <a:solidFill>
              <a:srgbClr val="66FF66"/>
            </a:solidFill>
            <a:round/>
            <a:headEnd type="none" w="sm" len="sm"/>
            <a:tailEnd type="none" w="sm" len="sm"/>
          </a:ln>
          <a:effectLst/>
        </p:spPr>
        <p:txBody>
          <a:bodyPr wrap="none" anchor="ctr"/>
          <a:lstStyle/>
          <a:p>
            <a:endParaRPr lang="en-US"/>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818" name="Rectangle 2"/>
          <p:cNvSpPr>
            <a:spLocks noGrp="1" noChangeArrowheads="1"/>
          </p:cNvSpPr>
          <p:nvPr>
            <p:ph type="title"/>
          </p:nvPr>
        </p:nvSpPr>
        <p:spPr>
          <a:effectLst/>
        </p:spPr>
        <p:txBody>
          <a:bodyPr/>
          <a:lstStyle/>
          <a:p>
            <a:r>
              <a:rPr lang="en-US"/>
              <a:t>Flow Profile for Delaware Aqueduct</a:t>
            </a:r>
          </a:p>
        </p:txBody>
      </p:sp>
      <p:sp>
        <p:nvSpPr>
          <p:cNvPr id="162819" name="Freeform 3"/>
          <p:cNvSpPr>
            <a:spLocks/>
          </p:cNvSpPr>
          <p:nvPr/>
        </p:nvSpPr>
        <p:spPr bwMode="auto">
          <a:xfrm>
            <a:off x="2438400" y="2743200"/>
            <a:ext cx="5494338" cy="3733800"/>
          </a:xfrm>
          <a:custGeom>
            <a:avLst/>
            <a:gdLst/>
            <a:ahLst/>
            <a:cxnLst>
              <a:cxn ang="0">
                <a:pos x="0" y="0"/>
              </a:cxn>
              <a:cxn ang="0">
                <a:pos x="0" y="1846"/>
              </a:cxn>
              <a:cxn ang="0">
                <a:pos x="266" y="1846"/>
              </a:cxn>
              <a:cxn ang="0">
                <a:pos x="799" y="2174"/>
              </a:cxn>
              <a:cxn ang="0">
                <a:pos x="1597" y="2174"/>
              </a:cxn>
              <a:cxn ang="0">
                <a:pos x="1745" y="2582"/>
              </a:cxn>
              <a:cxn ang="0">
                <a:pos x="1854" y="2582"/>
              </a:cxn>
              <a:cxn ang="0">
                <a:pos x="1997" y="2174"/>
              </a:cxn>
              <a:cxn ang="0">
                <a:pos x="2094" y="2165"/>
              </a:cxn>
              <a:cxn ang="0">
                <a:pos x="2396" y="1969"/>
              </a:cxn>
              <a:cxn ang="0">
                <a:pos x="2662" y="1641"/>
              </a:cxn>
              <a:cxn ang="0">
                <a:pos x="2795" y="1641"/>
              </a:cxn>
              <a:cxn ang="0">
                <a:pos x="3195" y="1313"/>
              </a:cxn>
              <a:cxn ang="0">
                <a:pos x="3461" y="1313"/>
              </a:cxn>
              <a:cxn ang="0">
                <a:pos x="3461" y="574"/>
              </a:cxn>
            </a:cxnLst>
            <a:rect l="0" t="0" r="r" b="b"/>
            <a:pathLst>
              <a:path w="3461" h="2582">
                <a:moveTo>
                  <a:pt x="0" y="0"/>
                </a:moveTo>
                <a:lnTo>
                  <a:pt x="0" y="1846"/>
                </a:lnTo>
                <a:lnTo>
                  <a:pt x="266" y="1846"/>
                </a:lnTo>
                <a:lnTo>
                  <a:pt x="799" y="2174"/>
                </a:lnTo>
                <a:lnTo>
                  <a:pt x="1597" y="2174"/>
                </a:lnTo>
                <a:lnTo>
                  <a:pt x="1745" y="2582"/>
                </a:lnTo>
                <a:lnTo>
                  <a:pt x="1854" y="2582"/>
                </a:lnTo>
                <a:lnTo>
                  <a:pt x="1997" y="2174"/>
                </a:lnTo>
                <a:lnTo>
                  <a:pt x="2094" y="2165"/>
                </a:lnTo>
                <a:lnTo>
                  <a:pt x="2396" y="1969"/>
                </a:lnTo>
                <a:lnTo>
                  <a:pt x="2662" y="1641"/>
                </a:lnTo>
                <a:lnTo>
                  <a:pt x="2795" y="1641"/>
                </a:lnTo>
                <a:lnTo>
                  <a:pt x="3195" y="1313"/>
                </a:lnTo>
                <a:lnTo>
                  <a:pt x="3461" y="1313"/>
                </a:lnTo>
                <a:lnTo>
                  <a:pt x="3461" y="574"/>
                </a:lnTo>
              </a:path>
            </a:pathLst>
          </a:custGeom>
          <a:noFill/>
          <a:ln w="57150" cap="flat" cmpd="sng">
            <a:solidFill>
              <a:schemeClr val="accent1"/>
            </a:solidFill>
            <a:prstDash val="solid"/>
            <a:round/>
            <a:headEnd type="none" w="sm" len="sm"/>
            <a:tailEnd type="none" w="sm" len="sm"/>
          </a:ln>
          <a:effectLst/>
        </p:spPr>
        <p:txBody>
          <a:bodyPr wrap="none" anchor="ctr"/>
          <a:lstStyle/>
          <a:p>
            <a:endParaRPr lang="en-US"/>
          </a:p>
        </p:txBody>
      </p:sp>
      <p:sp>
        <p:nvSpPr>
          <p:cNvPr id="162820" name="Freeform 4"/>
          <p:cNvSpPr>
            <a:spLocks/>
          </p:cNvSpPr>
          <p:nvPr/>
        </p:nvSpPr>
        <p:spPr bwMode="auto">
          <a:xfrm>
            <a:off x="1295400" y="2743200"/>
            <a:ext cx="1143000" cy="533400"/>
          </a:xfrm>
          <a:custGeom>
            <a:avLst/>
            <a:gdLst/>
            <a:ahLst/>
            <a:cxnLst>
              <a:cxn ang="0">
                <a:pos x="720" y="0"/>
              </a:cxn>
              <a:cxn ang="0">
                <a:pos x="0" y="0"/>
              </a:cxn>
              <a:cxn ang="0">
                <a:pos x="0" y="48"/>
              </a:cxn>
              <a:cxn ang="0">
                <a:pos x="48" y="96"/>
              </a:cxn>
              <a:cxn ang="0">
                <a:pos x="336" y="288"/>
              </a:cxn>
              <a:cxn ang="0">
                <a:pos x="528" y="336"/>
              </a:cxn>
              <a:cxn ang="0">
                <a:pos x="720" y="336"/>
              </a:cxn>
              <a:cxn ang="0">
                <a:pos x="720" y="0"/>
              </a:cxn>
            </a:cxnLst>
            <a:rect l="0" t="0" r="r" b="b"/>
            <a:pathLst>
              <a:path w="720" h="336">
                <a:moveTo>
                  <a:pt x="720" y="0"/>
                </a:moveTo>
                <a:lnTo>
                  <a:pt x="0" y="0"/>
                </a:lnTo>
                <a:lnTo>
                  <a:pt x="0" y="48"/>
                </a:lnTo>
                <a:lnTo>
                  <a:pt x="48" y="96"/>
                </a:lnTo>
                <a:lnTo>
                  <a:pt x="336" y="288"/>
                </a:lnTo>
                <a:lnTo>
                  <a:pt x="528" y="336"/>
                </a:lnTo>
                <a:lnTo>
                  <a:pt x="720" y="336"/>
                </a:lnTo>
                <a:lnTo>
                  <a:pt x="720" y="0"/>
                </a:lnTo>
                <a:close/>
              </a:path>
            </a:pathLst>
          </a:custGeom>
          <a:solidFill>
            <a:schemeClr val="hlink"/>
          </a:solidFill>
          <a:ln w="12700" cap="flat" cmpd="sng">
            <a:solidFill>
              <a:schemeClr val="tx1"/>
            </a:solidFill>
            <a:prstDash val="solid"/>
            <a:round/>
            <a:headEnd type="none" w="sm" len="sm"/>
            <a:tailEnd type="none" w="sm" len="sm"/>
          </a:ln>
          <a:effectLst/>
        </p:spPr>
        <p:txBody>
          <a:bodyPr wrap="none" anchor="ctr"/>
          <a:lstStyle/>
          <a:p>
            <a:endParaRPr lang="en-US"/>
          </a:p>
        </p:txBody>
      </p:sp>
      <p:sp>
        <p:nvSpPr>
          <p:cNvPr id="162821" name="Freeform 5"/>
          <p:cNvSpPr>
            <a:spLocks/>
          </p:cNvSpPr>
          <p:nvPr/>
        </p:nvSpPr>
        <p:spPr bwMode="auto">
          <a:xfrm>
            <a:off x="6781800" y="3581400"/>
            <a:ext cx="1143000" cy="533400"/>
          </a:xfrm>
          <a:custGeom>
            <a:avLst/>
            <a:gdLst/>
            <a:ahLst/>
            <a:cxnLst>
              <a:cxn ang="0">
                <a:pos x="720" y="0"/>
              </a:cxn>
              <a:cxn ang="0">
                <a:pos x="0" y="0"/>
              </a:cxn>
              <a:cxn ang="0">
                <a:pos x="0" y="48"/>
              </a:cxn>
              <a:cxn ang="0">
                <a:pos x="48" y="96"/>
              </a:cxn>
              <a:cxn ang="0">
                <a:pos x="336" y="288"/>
              </a:cxn>
              <a:cxn ang="0">
                <a:pos x="528" y="336"/>
              </a:cxn>
              <a:cxn ang="0">
                <a:pos x="720" y="336"/>
              </a:cxn>
              <a:cxn ang="0">
                <a:pos x="720" y="0"/>
              </a:cxn>
            </a:cxnLst>
            <a:rect l="0" t="0" r="r" b="b"/>
            <a:pathLst>
              <a:path w="720" h="336">
                <a:moveTo>
                  <a:pt x="720" y="0"/>
                </a:moveTo>
                <a:lnTo>
                  <a:pt x="0" y="0"/>
                </a:lnTo>
                <a:lnTo>
                  <a:pt x="0" y="48"/>
                </a:lnTo>
                <a:lnTo>
                  <a:pt x="48" y="96"/>
                </a:lnTo>
                <a:lnTo>
                  <a:pt x="336" y="288"/>
                </a:lnTo>
                <a:lnTo>
                  <a:pt x="528" y="336"/>
                </a:lnTo>
                <a:lnTo>
                  <a:pt x="720" y="336"/>
                </a:lnTo>
                <a:lnTo>
                  <a:pt x="720" y="0"/>
                </a:lnTo>
                <a:close/>
              </a:path>
            </a:pathLst>
          </a:custGeom>
          <a:solidFill>
            <a:schemeClr val="hlink"/>
          </a:solidFill>
          <a:ln w="12700" cap="flat" cmpd="sng">
            <a:solidFill>
              <a:schemeClr val="tx1"/>
            </a:solidFill>
            <a:prstDash val="solid"/>
            <a:round/>
            <a:headEnd type="none" w="sm" len="sm"/>
            <a:tailEnd type="none" w="sm" len="sm"/>
          </a:ln>
          <a:effectLst/>
        </p:spPr>
        <p:txBody>
          <a:bodyPr wrap="none" anchor="ctr"/>
          <a:lstStyle/>
          <a:p>
            <a:endParaRPr lang="en-US"/>
          </a:p>
        </p:txBody>
      </p:sp>
      <p:sp>
        <p:nvSpPr>
          <p:cNvPr id="162822" name="Text Box 6"/>
          <p:cNvSpPr txBox="1">
            <a:spLocks noChangeArrowheads="1"/>
          </p:cNvSpPr>
          <p:nvPr/>
        </p:nvSpPr>
        <p:spPr bwMode="auto">
          <a:xfrm>
            <a:off x="381000" y="1835150"/>
            <a:ext cx="2493963" cy="822325"/>
          </a:xfrm>
          <a:prstGeom prst="rect">
            <a:avLst/>
          </a:prstGeom>
          <a:noFill/>
          <a:ln w="12700">
            <a:noFill/>
            <a:miter lim="800000"/>
            <a:headEnd type="none" w="sm" len="sm"/>
            <a:tailEnd type="none" w="sm" len="sm"/>
          </a:ln>
          <a:effectLst/>
        </p:spPr>
        <p:txBody>
          <a:bodyPr wrap="none">
            <a:spAutoFit/>
          </a:bodyPr>
          <a:lstStyle/>
          <a:p>
            <a:r>
              <a:rPr lang="en-US" sz="2400"/>
              <a:t>Rondout Reservoir</a:t>
            </a:r>
          </a:p>
          <a:p>
            <a:r>
              <a:rPr lang="en-US" sz="2400"/>
              <a:t>(EL. 256 m)</a:t>
            </a:r>
          </a:p>
        </p:txBody>
      </p:sp>
      <p:sp>
        <p:nvSpPr>
          <p:cNvPr id="162823" name="Text Box 7"/>
          <p:cNvSpPr txBox="1">
            <a:spLocks noChangeArrowheads="1"/>
          </p:cNvSpPr>
          <p:nvPr/>
        </p:nvSpPr>
        <p:spPr bwMode="auto">
          <a:xfrm>
            <a:off x="4648200" y="2673350"/>
            <a:ext cx="3025775" cy="822325"/>
          </a:xfrm>
          <a:prstGeom prst="rect">
            <a:avLst/>
          </a:prstGeom>
          <a:noFill/>
          <a:ln w="12700">
            <a:noFill/>
            <a:miter lim="800000"/>
            <a:headEnd type="none" w="sm" len="sm"/>
            <a:tailEnd type="none" w="sm" len="sm"/>
          </a:ln>
          <a:effectLst/>
        </p:spPr>
        <p:txBody>
          <a:bodyPr wrap="none">
            <a:spAutoFit/>
          </a:bodyPr>
          <a:lstStyle/>
          <a:p>
            <a:r>
              <a:rPr lang="en-US" sz="2400"/>
              <a:t>West Branch Reservoir</a:t>
            </a:r>
          </a:p>
          <a:p>
            <a:r>
              <a:rPr lang="en-US" sz="2400"/>
              <a:t>(EL. 153.4 m)</a:t>
            </a:r>
          </a:p>
        </p:txBody>
      </p:sp>
      <p:sp>
        <p:nvSpPr>
          <p:cNvPr id="162824" name="Text Box 8"/>
          <p:cNvSpPr txBox="1">
            <a:spLocks noChangeArrowheads="1"/>
          </p:cNvSpPr>
          <p:nvPr/>
        </p:nvSpPr>
        <p:spPr bwMode="auto">
          <a:xfrm>
            <a:off x="4343400" y="2292350"/>
            <a:ext cx="1182688" cy="457200"/>
          </a:xfrm>
          <a:prstGeom prst="rect">
            <a:avLst/>
          </a:prstGeom>
          <a:noFill/>
          <a:ln w="12700">
            <a:noFill/>
            <a:miter lim="800000"/>
            <a:headEnd type="none" w="sm" len="sm"/>
            <a:tailEnd type="none" w="sm" len="sm"/>
          </a:ln>
          <a:effectLst/>
        </p:spPr>
        <p:txBody>
          <a:bodyPr wrap="none">
            <a:spAutoFit/>
          </a:bodyPr>
          <a:lstStyle/>
          <a:p>
            <a:r>
              <a:rPr lang="en-US" sz="2400"/>
              <a:t>70.5 km</a:t>
            </a:r>
          </a:p>
        </p:txBody>
      </p:sp>
      <p:sp>
        <p:nvSpPr>
          <p:cNvPr id="162825" name="Line 9"/>
          <p:cNvSpPr>
            <a:spLocks noChangeShapeType="1"/>
          </p:cNvSpPr>
          <p:nvPr/>
        </p:nvSpPr>
        <p:spPr bwMode="auto">
          <a:xfrm>
            <a:off x="2438400" y="2514600"/>
            <a:ext cx="1828800" cy="0"/>
          </a:xfrm>
          <a:prstGeom prst="line">
            <a:avLst/>
          </a:prstGeom>
          <a:noFill/>
          <a:ln w="12700">
            <a:solidFill>
              <a:schemeClr val="tx1"/>
            </a:solidFill>
            <a:round/>
            <a:headEnd type="none" w="sm" len="sm"/>
            <a:tailEnd type="none" w="sm" len="sm"/>
          </a:ln>
          <a:effectLst/>
        </p:spPr>
        <p:txBody>
          <a:bodyPr wrap="none" anchor="ctr"/>
          <a:lstStyle/>
          <a:p>
            <a:endParaRPr lang="en-US"/>
          </a:p>
        </p:txBody>
      </p:sp>
      <p:sp>
        <p:nvSpPr>
          <p:cNvPr id="162826" name="Line 10"/>
          <p:cNvSpPr>
            <a:spLocks noChangeShapeType="1"/>
          </p:cNvSpPr>
          <p:nvPr/>
        </p:nvSpPr>
        <p:spPr bwMode="auto">
          <a:xfrm>
            <a:off x="2438400" y="2362200"/>
            <a:ext cx="0" cy="304800"/>
          </a:xfrm>
          <a:prstGeom prst="line">
            <a:avLst/>
          </a:prstGeom>
          <a:noFill/>
          <a:ln w="12700">
            <a:solidFill>
              <a:schemeClr val="tx1"/>
            </a:solidFill>
            <a:round/>
            <a:headEnd type="none" w="sm" len="sm"/>
            <a:tailEnd type="none" w="sm" len="sm"/>
          </a:ln>
          <a:effectLst/>
        </p:spPr>
        <p:txBody>
          <a:bodyPr wrap="none" anchor="ctr"/>
          <a:lstStyle/>
          <a:p>
            <a:endParaRPr lang="en-US"/>
          </a:p>
        </p:txBody>
      </p:sp>
      <p:sp>
        <p:nvSpPr>
          <p:cNvPr id="162827" name="Line 11"/>
          <p:cNvSpPr>
            <a:spLocks noChangeShapeType="1"/>
          </p:cNvSpPr>
          <p:nvPr/>
        </p:nvSpPr>
        <p:spPr bwMode="auto">
          <a:xfrm>
            <a:off x="7924800" y="2362200"/>
            <a:ext cx="0" cy="1143000"/>
          </a:xfrm>
          <a:prstGeom prst="line">
            <a:avLst/>
          </a:prstGeom>
          <a:noFill/>
          <a:ln w="12700">
            <a:solidFill>
              <a:schemeClr val="tx1"/>
            </a:solidFill>
            <a:round/>
            <a:headEnd type="none" w="sm" len="sm"/>
            <a:tailEnd type="none" w="sm" len="sm"/>
          </a:ln>
          <a:effectLst/>
        </p:spPr>
        <p:txBody>
          <a:bodyPr wrap="none" anchor="ctr"/>
          <a:lstStyle/>
          <a:p>
            <a:endParaRPr lang="en-US"/>
          </a:p>
        </p:txBody>
      </p:sp>
      <p:sp>
        <p:nvSpPr>
          <p:cNvPr id="162828" name="Text Box 12"/>
          <p:cNvSpPr txBox="1">
            <a:spLocks noChangeArrowheads="1"/>
          </p:cNvSpPr>
          <p:nvPr/>
        </p:nvSpPr>
        <p:spPr bwMode="auto">
          <a:xfrm>
            <a:off x="2803525" y="6383338"/>
            <a:ext cx="4449763" cy="457200"/>
          </a:xfrm>
          <a:prstGeom prst="rect">
            <a:avLst/>
          </a:prstGeom>
          <a:noFill/>
          <a:ln w="12700">
            <a:noFill/>
            <a:miter lim="800000"/>
            <a:headEnd type="none" w="sm" len="sm"/>
            <a:tailEnd type="none" w="sm" len="sm"/>
          </a:ln>
          <a:effectLst/>
        </p:spPr>
        <p:txBody>
          <a:bodyPr wrap="none">
            <a:spAutoFit/>
          </a:bodyPr>
          <a:lstStyle/>
          <a:p>
            <a:r>
              <a:rPr lang="en-US" sz="2400"/>
              <a:t>Hudson River crossing El. -183 m)</a:t>
            </a:r>
          </a:p>
        </p:txBody>
      </p:sp>
      <p:sp>
        <p:nvSpPr>
          <p:cNvPr id="162829" name="Line 13"/>
          <p:cNvSpPr>
            <a:spLocks noChangeShapeType="1"/>
          </p:cNvSpPr>
          <p:nvPr/>
        </p:nvSpPr>
        <p:spPr bwMode="auto">
          <a:xfrm>
            <a:off x="914400" y="4953000"/>
            <a:ext cx="7467600" cy="0"/>
          </a:xfrm>
          <a:prstGeom prst="line">
            <a:avLst/>
          </a:prstGeom>
          <a:noFill/>
          <a:ln w="12700">
            <a:solidFill>
              <a:schemeClr val="tx1"/>
            </a:solidFill>
            <a:prstDash val="dashDot"/>
            <a:round/>
            <a:headEnd type="none" w="sm" len="sm"/>
            <a:tailEnd type="none" w="sm" len="sm"/>
          </a:ln>
          <a:effectLst/>
        </p:spPr>
        <p:txBody>
          <a:bodyPr wrap="none" anchor="ctr"/>
          <a:lstStyle/>
          <a:p>
            <a:endParaRPr lang="en-US"/>
          </a:p>
        </p:txBody>
      </p:sp>
      <p:sp>
        <p:nvSpPr>
          <p:cNvPr id="162830" name="Text Box 14"/>
          <p:cNvSpPr txBox="1">
            <a:spLocks noChangeArrowheads="1"/>
          </p:cNvSpPr>
          <p:nvPr/>
        </p:nvSpPr>
        <p:spPr bwMode="auto">
          <a:xfrm>
            <a:off x="457200" y="4502150"/>
            <a:ext cx="1392238" cy="457200"/>
          </a:xfrm>
          <a:prstGeom prst="rect">
            <a:avLst/>
          </a:prstGeom>
          <a:noFill/>
          <a:ln w="12700">
            <a:noFill/>
            <a:miter lim="800000"/>
            <a:headEnd type="none" w="sm" len="sm"/>
            <a:tailEnd type="none" w="sm" len="sm"/>
          </a:ln>
          <a:effectLst/>
        </p:spPr>
        <p:txBody>
          <a:bodyPr wrap="none">
            <a:spAutoFit/>
          </a:bodyPr>
          <a:lstStyle/>
          <a:p>
            <a:r>
              <a:rPr lang="en-US" sz="2400"/>
              <a:t>Sea Level</a:t>
            </a:r>
          </a:p>
        </p:txBody>
      </p:sp>
      <p:sp>
        <p:nvSpPr>
          <p:cNvPr id="162831" name="Line 15"/>
          <p:cNvSpPr>
            <a:spLocks noChangeShapeType="1"/>
          </p:cNvSpPr>
          <p:nvPr/>
        </p:nvSpPr>
        <p:spPr bwMode="auto">
          <a:xfrm flipH="1">
            <a:off x="5562600" y="2514600"/>
            <a:ext cx="2362200" cy="0"/>
          </a:xfrm>
          <a:prstGeom prst="line">
            <a:avLst/>
          </a:prstGeom>
          <a:noFill/>
          <a:ln w="12700">
            <a:solidFill>
              <a:schemeClr val="tx1"/>
            </a:solidFill>
            <a:round/>
            <a:headEnd type="none" w="sm" len="sm"/>
            <a:tailEnd type="none" w="sm" len="sm"/>
          </a:ln>
          <a:effectLst/>
        </p:spPr>
        <p:txBody>
          <a:bodyPr wrap="none" anchor="ctr"/>
          <a:lstStyle/>
          <a:p>
            <a:endParaRPr lang="en-US"/>
          </a:p>
        </p:txBody>
      </p:sp>
      <p:sp>
        <p:nvSpPr>
          <p:cNvPr id="162832" name="Rectangle 16"/>
          <p:cNvSpPr>
            <a:spLocks noChangeArrowheads="1"/>
          </p:cNvSpPr>
          <p:nvPr/>
        </p:nvSpPr>
        <p:spPr bwMode="auto">
          <a:xfrm>
            <a:off x="3352800" y="5105400"/>
            <a:ext cx="2968625" cy="457200"/>
          </a:xfrm>
          <a:prstGeom prst="rect">
            <a:avLst/>
          </a:prstGeom>
          <a:noFill/>
          <a:ln w="12700">
            <a:noFill/>
            <a:miter lim="800000"/>
            <a:headEnd type="none" w="sm" len="sm"/>
            <a:tailEnd type="none" w="sm" len="sm"/>
          </a:ln>
          <a:effectLst/>
        </p:spPr>
        <p:txBody>
          <a:bodyPr wrap="none">
            <a:spAutoFit/>
          </a:bodyPr>
          <a:lstStyle/>
          <a:p>
            <a:r>
              <a:rPr lang="en-US" sz="2400"/>
              <a:t>(Designed for 39 m</a:t>
            </a:r>
            <a:r>
              <a:rPr lang="en-US" sz="2400" baseline="30000"/>
              <a:t>3</a:t>
            </a:r>
            <a:r>
              <a:rPr lang="en-US" sz="2400"/>
              <a:t>/s)</a:t>
            </a:r>
          </a:p>
        </p:txBody>
      </p:sp>
      <p:sp>
        <p:nvSpPr>
          <p:cNvPr id="162833" name="AutoShape 17">
            <a:hlinkClick r:id="rId4" action="ppaction://hlinksldjump" highlightClick="1"/>
          </p:cNvPr>
          <p:cNvSpPr>
            <a:spLocks noChangeArrowheads="1"/>
          </p:cNvSpPr>
          <p:nvPr/>
        </p:nvSpPr>
        <p:spPr bwMode="auto">
          <a:xfrm>
            <a:off x="8250238" y="6007100"/>
            <a:ext cx="893762" cy="850900"/>
          </a:xfrm>
          <a:prstGeom prst="actionButtonForwardNext">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
        <p:nvSpPr>
          <p:cNvPr id="162835" name="Line 19"/>
          <p:cNvSpPr>
            <a:spLocks noChangeShapeType="1"/>
          </p:cNvSpPr>
          <p:nvPr/>
        </p:nvSpPr>
        <p:spPr bwMode="auto">
          <a:xfrm>
            <a:off x="1295400" y="2743200"/>
            <a:ext cx="1143000" cy="0"/>
          </a:xfrm>
          <a:prstGeom prst="line">
            <a:avLst/>
          </a:prstGeom>
          <a:noFill/>
          <a:ln w="57150" cap="rnd">
            <a:solidFill>
              <a:schemeClr val="folHlink"/>
            </a:solidFill>
            <a:prstDash val="sysDot"/>
            <a:round/>
            <a:headEnd type="none" w="lg" len="med"/>
            <a:tailEnd type="none" w="lg" len="med"/>
          </a:ln>
          <a:effectLst/>
        </p:spPr>
        <p:txBody>
          <a:bodyPr wrap="none" anchor="ctr">
            <a:spAutoFit/>
          </a:bodyPr>
          <a:lstStyle/>
          <a:p>
            <a:endParaRPr lang="en-US"/>
          </a:p>
        </p:txBody>
      </p:sp>
      <p:sp>
        <p:nvSpPr>
          <p:cNvPr id="162836" name="Line 20"/>
          <p:cNvSpPr>
            <a:spLocks noChangeShapeType="1"/>
          </p:cNvSpPr>
          <p:nvPr/>
        </p:nvSpPr>
        <p:spPr bwMode="auto">
          <a:xfrm>
            <a:off x="6781800" y="3581400"/>
            <a:ext cx="1143000" cy="0"/>
          </a:xfrm>
          <a:prstGeom prst="line">
            <a:avLst/>
          </a:prstGeom>
          <a:noFill/>
          <a:ln w="57150" cap="rnd">
            <a:solidFill>
              <a:schemeClr val="folHlink"/>
            </a:solidFill>
            <a:prstDash val="sysDot"/>
            <a:round/>
            <a:headEnd type="none" w="lg" len="med"/>
            <a:tailEnd type="none" w="lg" len="med"/>
          </a:ln>
          <a:effectLst/>
        </p:spPr>
        <p:txBody>
          <a:bodyPr wrap="none" anchor="ctr">
            <a:spAutoFit/>
          </a:bodyPr>
          <a:lstStyle/>
          <a:p>
            <a:endParaRPr lang="en-US"/>
          </a:p>
        </p:txBody>
      </p:sp>
      <p:sp>
        <p:nvSpPr>
          <p:cNvPr id="162837" name="Line 21"/>
          <p:cNvSpPr>
            <a:spLocks noChangeShapeType="1"/>
          </p:cNvSpPr>
          <p:nvPr/>
        </p:nvSpPr>
        <p:spPr bwMode="auto">
          <a:xfrm flipV="1">
            <a:off x="2552700" y="4165600"/>
            <a:ext cx="228600" cy="698500"/>
          </a:xfrm>
          <a:prstGeom prst="line">
            <a:avLst/>
          </a:prstGeom>
          <a:noFill/>
          <a:ln w="38100">
            <a:solidFill>
              <a:schemeClr val="folHlink"/>
            </a:solidFill>
            <a:round/>
            <a:headEnd type="none" w="lg" len="med"/>
            <a:tailEnd type="none" w="lg" len="med"/>
          </a:ln>
          <a:effectLst/>
        </p:spPr>
        <p:txBody>
          <a:bodyPr wrap="none" anchor="ctr">
            <a:spAutoFit/>
          </a:bodyPr>
          <a:lstStyle/>
          <a:p>
            <a:endParaRPr lang="en-US"/>
          </a:p>
        </p:txBody>
      </p:sp>
      <p:sp>
        <p:nvSpPr>
          <p:cNvPr id="162838" name="Line 22"/>
          <p:cNvSpPr>
            <a:spLocks noChangeShapeType="1"/>
          </p:cNvSpPr>
          <p:nvPr/>
        </p:nvSpPr>
        <p:spPr bwMode="auto">
          <a:xfrm flipV="1">
            <a:off x="4876800" y="4102100"/>
            <a:ext cx="228600" cy="698500"/>
          </a:xfrm>
          <a:prstGeom prst="line">
            <a:avLst/>
          </a:prstGeom>
          <a:noFill/>
          <a:ln w="38100">
            <a:solidFill>
              <a:schemeClr val="folHlink"/>
            </a:solidFill>
            <a:round/>
            <a:headEnd type="none" w="lg" len="med"/>
            <a:tailEnd type="none" w="lg" len="med"/>
          </a:ln>
          <a:effectLst/>
        </p:spPr>
        <p:txBody>
          <a:bodyPr wrap="none" anchor="ctr">
            <a:spAutoFit/>
          </a:bodyPr>
          <a:lstStyle/>
          <a:p>
            <a:endParaRPr lang="en-US"/>
          </a:p>
        </p:txBody>
      </p:sp>
      <p:sp>
        <p:nvSpPr>
          <p:cNvPr id="162839" name="Line 23"/>
          <p:cNvSpPr>
            <a:spLocks noChangeShapeType="1"/>
          </p:cNvSpPr>
          <p:nvPr/>
        </p:nvSpPr>
        <p:spPr bwMode="auto">
          <a:xfrm flipV="1">
            <a:off x="3276600" y="4051300"/>
            <a:ext cx="228600" cy="698500"/>
          </a:xfrm>
          <a:prstGeom prst="line">
            <a:avLst/>
          </a:prstGeom>
          <a:noFill/>
          <a:ln w="38100">
            <a:solidFill>
              <a:schemeClr val="folHlink"/>
            </a:solidFill>
            <a:round/>
            <a:headEnd type="none" w="lg" len="med"/>
            <a:tailEnd type="none" w="lg" len="med"/>
          </a:ln>
          <a:effectLst/>
        </p:spPr>
        <p:txBody>
          <a:bodyPr wrap="none" anchor="ctr">
            <a:spAutoFit/>
          </a:bodyPr>
          <a:lstStyle/>
          <a:p>
            <a:endParaRPr lang="en-US"/>
          </a:p>
        </p:txBody>
      </p:sp>
      <p:sp>
        <p:nvSpPr>
          <p:cNvPr id="162840" name="Line 24"/>
          <p:cNvSpPr>
            <a:spLocks noChangeShapeType="1"/>
          </p:cNvSpPr>
          <p:nvPr/>
        </p:nvSpPr>
        <p:spPr bwMode="auto">
          <a:xfrm flipV="1">
            <a:off x="5664200" y="4064000"/>
            <a:ext cx="228600" cy="698500"/>
          </a:xfrm>
          <a:prstGeom prst="line">
            <a:avLst/>
          </a:prstGeom>
          <a:noFill/>
          <a:ln w="38100">
            <a:solidFill>
              <a:schemeClr val="folHlink"/>
            </a:solidFill>
            <a:round/>
            <a:headEnd type="none" w="lg" len="med"/>
            <a:tailEnd type="none" w="lg" len="med"/>
          </a:ln>
          <a:effectLst/>
        </p:spPr>
        <p:txBody>
          <a:bodyPr wrap="none" anchor="ctr">
            <a:spAutoFit/>
          </a:bodyPr>
          <a:lstStyle/>
          <a:p>
            <a:endParaRPr lang="en-US"/>
          </a:p>
        </p:txBody>
      </p:sp>
      <p:sp>
        <p:nvSpPr>
          <p:cNvPr id="162841" name="Line 25"/>
          <p:cNvSpPr>
            <a:spLocks noChangeShapeType="1"/>
          </p:cNvSpPr>
          <p:nvPr/>
        </p:nvSpPr>
        <p:spPr bwMode="auto">
          <a:xfrm flipV="1">
            <a:off x="4318000" y="4076700"/>
            <a:ext cx="228600" cy="698500"/>
          </a:xfrm>
          <a:prstGeom prst="line">
            <a:avLst/>
          </a:prstGeom>
          <a:noFill/>
          <a:ln w="38100">
            <a:solidFill>
              <a:schemeClr val="folHlink"/>
            </a:solidFill>
            <a:round/>
            <a:headEnd type="none" w="lg" len="med"/>
            <a:tailEnd type="none" w="lg" len="med"/>
          </a:ln>
          <a:effectLst/>
        </p:spPr>
        <p:txBody>
          <a:bodyPr wrap="none" anchor="ctr">
            <a:spAutoFit/>
          </a:bodyPr>
          <a:lstStyle/>
          <a:p>
            <a:endParaRPr lang="en-US"/>
          </a:p>
        </p:txBody>
      </p:sp>
      <p:sp>
        <p:nvSpPr>
          <p:cNvPr id="162842" name="Line 26"/>
          <p:cNvSpPr>
            <a:spLocks noChangeShapeType="1"/>
          </p:cNvSpPr>
          <p:nvPr/>
        </p:nvSpPr>
        <p:spPr bwMode="auto">
          <a:xfrm flipV="1">
            <a:off x="6680200" y="4089400"/>
            <a:ext cx="228600" cy="698500"/>
          </a:xfrm>
          <a:prstGeom prst="line">
            <a:avLst/>
          </a:prstGeom>
          <a:noFill/>
          <a:ln w="38100">
            <a:solidFill>
              <a:schemeClr val="folHlink"/>
            </a:solidFill>
            <a:round/>
            <a:headEnd type="none" w="lg" len="med"/>
            <a:tailEnd type="none" w="lg" len="med"/>
          </a:ln>
          <a:effectLst/>
        </p:spPr>
        <p:txBody>
          <a:bodyPr wrap="none" anchor="ctr">
            <a:spAutoFit/>
          </a:bodyPr>
          <a:lstStyle/>
          <a:p>
            <a:endParaRPr lang="en-US"/>
          </a:p>
        </p:txBody>
      </p:sp>
      <p:graphicFrame>
        <p:nvGraphicFramePr>
          <p:cNvPr id="162834" name="Object 18"/>
          <p:cNvGraphicFramePr>
            <a:graphicFrameLocks noChangeAspect="1"/>
          </p:cNvGraphicFramePr>
          <p:nvPr/>
        </p:nvGraphicFramePr>
        <p:xfrm>
          <a:off x="2578100" y="4117975"/>
          <a:ext cx="4738688" cy="661988"/>
        </p:xfrm>
        <a:graphic>
          <a:graphicData uri="http://schemas.openxmlformats.org/presentationml/2006/ole">
            <p:oleObj spid="_x0000_s162834" name="Equation" r:id="rId5" imgW="5727600" imgH="799920" progId="Equation.DSMT4">
              <p:embed/>
            </p:oleObj>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628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628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628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499"/>
                                          </p:stCondLst>
                                        </p:cTn>
                                        <p:tgtEl>
                                          <p:spTgt spid="16283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499"/>
                                          </p:stCondLst>
                                        </p:cTn>
                                        <p:tgtEl>
                                          <p:spTgt spid="16283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499"/>
                                          </p:stCondLst>
                                        </p:cTn>
                                        <p:tgtEl>
                                          <p:spTgt spid="16283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499"/>
                                          </p:stCondLst>
                                        </p:cTn>
                                        <p:tgtEl>
                                          <p:spTgt spid="16284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499"/>
                                          </p:stCondLst>
                                        </p:cTn>
                                        <p:tgtEl>
                                          <p:spTgt spid="16284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499"/>
                                          </p:stCondLst>
                                        </p:cTn>
                                        <p:tgtEl>
                                          <p:spTgt spid="1628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499"/>
                                          </p:stCondLst>
                                        </p:cTn>
                                        <p:tgtEl>
                                          <p:spTgt spid="1628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2833" grpId="0" animBg="1"/>
      <p:bldP spid="162835" grpId="0" animBg="1"/>
      <p:bldP spid="162836" grpId="0" animBg="1"/>
      <p:bldP spid="162837" grpId="0" animBg="1"/>
      <p:bldP spid="162838" grpId="0" animBg="1"/>
      <p:bldP spid="162839" grpId="0" animBg="1"/>
      <p:bldP spid="162840" grpId="0" animBg="1"/>
      <p:bldP spid="162841" grpId="0" animBg="1"/>
      <p:bldP spid="162842"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986" name="Rectangle 2"/>
          <p:cNvSpPr>
            <a:spLocks noGrp="1" noChangeArrowheads="1"/>
          </p:cNvSpPr>
          <p:nvPr>
            <p:ph type="title"/>
          </p:nvPr>
        </p:nvSpPr>
        <p:spPr>
          <a:effectLst/>
        </p:spPr>
        <p:txBody>
          <a:bodyPr/>
          <a:lstStyle/>
          <a:p>
            <a:r>
              <a:rPr lang="en-US"/>
              <a:t>Ship’s Resistance: We aren’t done learning yet!</a:t>
            </a:r>
          </a:p>
        </p:txBody>
      </p:sp>
      <p:pic>
        <p:nvPicPr>
          <p:cNvPr id="169988" name="Picture 4">
            <a:hlinkClick r:id="rId3"/>
          </p:cNvPr>
          <p:cNvPicPr>
            <a:picLocks noChangeAspect="1" noChangeArrowheads="1"/>
          </p:cNvPicPr>
          <p:nvPr/>
        </p:nvPicPr>
        <p:blipFill>
          <a:blip r:embed="rId4" cstate="print"/>
          <a:srcRect/>
          <a:stretch>
            <a:fillRect/>
          </a:stretch>
        </p:blipFill>
        <p:spPr bwMode="auto">
          <a:xfrm>
            <a:off x="3679825" y="2003425"/>
            <a:ext cx="5238750" cy="3867150"/>
          </a:xfrm>
          <a:prstGeom prst="rect">
            <a:avLst/>
          </a:prstGeom>
          <a:noFill/>
          <a:ln w="12700">
            <a:noFill/>
            <a:miter lim="800000"/>
            <a:headEnd type="none" w="lg" len="med"/>
            <a:tailEnd type="none" w="lg" len="med"/>
          </a:ln>
          <a:effectLst/>
        </p:spPr>
      </p:pic>
      <p:sp>
        <p:nvSpPr>
          <p:cNvPr id="169987" name="Rectangle 3"/>
          <p:cNvSpPr>
            <a:spLocks noGrp="1" noChangeArrowheads="1"/>
          </p:cNvSpPr>
          <p:nvPr>
            <p:ph type="body" idx="1"/>
          </p:nvPr>
        </p:nvSpPr>
        <p:spPr>
          <a:xfrm>
            <a:off x="304800" y="2095500"/>
            <a:ext cx="3213100" cy="4762500"/>
          </a:xfrm>
        </p:spPr>
        <p:txBody>
          <a:bodyPr/>
          <a:lstStyle/>
          <a:p>
            <a:pPr marL="0" indent="0">
              <a:spcBef>
                <a:spcPts val="500"/>
              </a:spcBef>
              <a:spcAft>
                <a:spcPts val="500"/>
              </a:spcAft>
              <a:buFont typeface="Wingdings" pitchFamily="2" charset="2"/>
              <a:buNone/>
            </a:pPr>
            <a:r>
              <a:rPr lang="en-US" sz="2000"/>
              <a:t>FASTSHIPS may well ferry cargo between the U.S. and Europe as soon as the year 2003. Thanks to an innovative hull design and high-powered propulsion system, FastShips can sail twice as fast as traditional freighters. As a result, valuable cargo should be able to cross the Atlantic Ocean in 4 days. </a:t>
            </a:r>
          </a:p>
          <a:p>
            <a:pPr marL="0" indent="0">
              <a:buFont typeface="Wingdings" pitchFamily="2" charset="2"/>
              <a:buNone/>
            </a:pPr>
            <a:endParaRPr lang="en-US" sz="2000"/>
          </a:p>
        </p:txBody>
      </p:sp>
      <p:sp>
        <p:nvSpPr>
          <p:cNvPr id="169989" name="AutoShape 5">
            <a:hlinkClick r:id="rId5" action="ppaction://hlinksldjump" highlightClick="1"/>
          </p:cNvPr>
          <p:cNvSpPr>
            <a:spLocks noChangeArrowheads="1"/>
          </p:cNvSpPr>
          <p:nvPr/>
        </p:nvSpPr>
        <p:spPr bwMode="auto">
          <a:xfrm>
            <a:off x="8432800" y="6197600"/>
            <a:ext cx="711200" cy="660400"/>
          </a:xfrm>
          <a:prstGeom prst="actionButtonRetur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699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98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2"/>
          <p:cNvSpPr>
            <a:spLocks noGrp="1" noChangeArrowheads="1"/>
          </p:cNvSpPr>
          <p:nvPr>
            <p:ph type="title"/>
          </p:nvPr>
        </p:nvSpPr>
        <p:spPr>
          <a:effectLst/>
        </p:spPr>
        <p:txBody>
          <a:bodyPr/>
          <a:lstStyle/>
          <a:p>
            <a:r>
              <a:rPr lang="en-US"/>
              <a:t>Dimensional Analysis</a:t>
            </a:r>
          </a:p>
        </p:txBody>
      </p:sp>
      <p:sp>
        <p:nvSpPr>
          <p:cNvPr id="95235" name="Rectangle 3"/>
          <p:cNvSpPr>
            <a:spLocks noGrp="1" noChangeArrowheads="1"/>
          </p:cNvSpPr>
          <p:nvPr>
            <p:ph type="body" idx="1"/>
          </p:nvPr>
        </p:nvSpPr>
        <p:spPr/>
        <p:txBody>
          <a:bodyPr/>
          <a:lstStyle/>
          <a:p>
            <a:r>
              <a:rPr lang="en-US"/>
              <a:t>The case of Frictional Losses in Pipes (NYC)</a:t>
            </a:r>
          </a:p>
          <a:p>
            <a:r>
              <a:rPr lang="en-US"/>
              <a:t>Dimensions and Units</a:t>
            </a:r>
          </a:p>
          <a:p>
            <a:r>
              <a:rPr lang="en-US">
                <a:latin typeface="Symbol" pitchFamily="18" charset="2"/>
              </a:rPr>
              <a:t>P</a:t>
            </a:r>
            <a:r>
              <a:rPr lang="en-US"/>
              <a:t> Theorem</a:t>
            </a:r>
          </a:p>
          <a:p>
            <a:r>
              <a:rPr lang="en-US"/>
              <a:t>Assemblage of Dimensionless Parameters</a:t>
            </a:r>
          </a:p>
          <a:p>
            <a:r>
              <a:rPr lang="en-US"/>
              <a:t>Dimensionless Parameters in Fluids</a:t>
            </a:r>
          </a:p>
          <a:p>
            <a:r>
              <a:rPr lang="en-US"/>
              <a:t>Model Studies and Similitude</a:t>
            </a:r>
          </a:p>
        </p:txBody>
      </p:sp>
      <p:sp>
        <p:nvSpPr>
          <p:cNvPr id="95236" name="AutoShape 4">
            <a:hlinkClick r:id="rId3" action="ppaction://hlinksldjump" highlightClick="1"/>
          </p:cNvPr>
          <p:cNvSpPr>
            <a:spLocks noChangeArrowheads="1"/>
          </p:cNvSpPr>
          <p:nvPr/>
        </p:nvSpPr>
        <p:spPr bwMode="auto">
          <a:xfrm>
            <a:off x="7551738" y="2108200"/>
            <a:ext cx="893762" cy="850900"/>
          </a:xfrm>
          <a:prstGeom prst="actionButtonForwardNext">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952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236"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12" name="Picture 12"/>
          <p:cNvPicPr>
            <a:picLocks noChangeAspect="1" noChangeArrowheads="1"/>
          </p:cNvPicPr>
          <p:nvPr/>
        </p:nvPicPr>
        <p:blipFill>
          <a:blip r:embed="rId3" cstate="print"/>
          <a:srcRect r="2251"/>
          <a:stretch>
            <a:fillRect/>
          </a:stretch>
        </p:blipFill>
        <p:spPr bwMode="auto">
          <a:xfrm>
            <a:off x="0" y="1206500"/>
            <a:ext cx="9144000" cy="5651500"/>
          </a:xfrm>
          <a:prstGeom prst="rect">
            <a:avLst/>
          </a:prstGeom>
          <a:noFill/>
          <a:ln w="12700">
            <a:noFill/>
            <a:miter lim="800000"/>
            <a:headEnd type="none" w="lg" len="med"/>
            <a:tailEnd type="none" w="lg" len="med"/>
          </a:ln>
          <a:effectLst/>
        </p:spPr>
      </p:pic>
      <p:sp>
        <p:nvSpPr>
          <p:cNvPr id="153602" name="Rectangle 2"/>
          <p:cNvSpPr>
            <a:spLocks noGrp="1" noChangeArrowheads="1"/>
          </p:cNvSpPr>
          <p:nvPr>
            <p:ph type="title"/>
          </p:nvPr>
        </p:nvSpPr>
        <p:spPr>
          <a:effectLst/>
        </p:spPr>
        <p:txBody>
          <a:bodyPr/>
          <a:lstStyle/>
          <a:p>
            <a:pPr>
              <a:spcBef>
                <a:spcPct val="50000"/>
              </a:spcBef>
            </a:pPr>
            <a:r>
              <a:rPr lang="en-US" sz="3600"/>
              <a:t>Port Model</a:t>
            </a:r>
          </a:p>
        </p:txBody>
      </p:sp>
      <p:sp>
        <p:nvSpPr>
          <p:cNvPr id="153606" name="Text Box 6"/>
          <p:cNvSpPr txBox="1">
            <a:spLocks noChangeArrowheads="1"/>
          </p:cNvSpPr>
          <p:nvPr>
            <p:ph type="body" idx="1"/>
          </p:nvPr>
        </p:nvSpPr>
        <p:spPr>
          <a:xfrm>
            <a:off x="0" y="1308100"/>
            <a:ext cx="9144000" cy="2362200"/>
          </a:xfrm>
          <a:noFill/>
          <a:ln/>
        </p:spPr>
        <p:txBody>
          <a:bodyPr/>
          <a:lstStyle/>
          <a:p>
            <a:pPr>
              <a:spcBef>
                <a:spcPts val="500"/>
              </a:spcBef>
              <a:spcAft>
                <a:spcPts val="500"/>
              </a:spcAft>
            </a:pPr>
            <a:r>
              <a:rPr lang="en-US" sz="2400">
                <a:solidFill>
                  <a:schemeClr val="folHlink"/>
                </a:solidFill>
              </a:rPr>
              <a:t>A working scale model was used to eliminated danger to boaters from the "keeper roller" downstream from the diversion structure</a:t>
            </a:r>
          </a:p>
          <a:p>
            <a:endParaRPr lang="en-US" sz="2400">
              <a:solidFill>
                <a:schemeClr val="folHlink"/>
              </a:solidFill>
            </a:endParaRPr>
          </a:p>
        </p:txBody>
      </p:sp>
      <p:sp>
        <p:nvSpPr>
          <p:cNvPr id="153607" name="Text Box 7"/>
          <p:cNvSpPr txBox="1">
            <a:spLocks noChangeArrowheads="1"/>
          </p:cNvSpPr>
          <p:nvPr/>
        </p:nvSpPr>
        <p:spPr bwMode="auto">
          <a:xfrm>
            <a:off x="327025" y="6111875"/>
            <a:ext cx="5249863" cy="457200"/>
          </a:xfrm>
          <a:prstGeom prst="rect">
            <a:avLst/>
          </a:prstGeom>
          <a:noFill/>
          <a:ln w="12700">
            <a:noFill/>
            <a:miter lim="800000"/>
            <a:headEnd type="none" w="lg" len="med"/>
            <a:tailEnd type="none" w="lg" len="med"/>
          </a:ln>
          <a:effectLst/>
        </p:spPr>
        <p:txBody>
          <a:bodyPr wrap="none">
            <a:spAutoFit/>
          </a:bodyPr>
          <a:lstStyle/>
          <a:p>
            <a:r>
              <a:rPr lang="en-US" sz="2400">
                <a:solidFill>
                  <a:schemeClr val="folHlink"/>
                </a:solidFill>
              </a:rPr>
              <a:t>http://ogee.hydlab.do.usbr.gov/hs/hs.html</a:t>
            </a: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2"/>
          <p:cNvSpPr>
            <a:spLocks noGrp="1" noChangeArrowheads="1"/>
          </p:cNvSpPr>
          <p:nvPr>
            <p:ph type="title"/>
          </p:nvPr>
        </p:nvSpPr>
        <p:spPr>
          <a:effectLst/>
        </p:spPr>
        <p:txBody>
          <a:bodyPr/>
          <a:lstStyle/>
          <a:p>
            <a:r>
              <a:rPr lang="en-US"/>
              <a:t>Hoover Dam Spillway</a:t>
            </a:r>
          </a:p>
        </p:txBody>
      </p:sp>
      <p:sp>
        <p:nvSpPr>
          <p:cNvPr id="154627" name="Rectangle 3"/>
          <p:cNvSpPr>
            <a:spLocks noGrp="1" noChangeArrowheads="1"/>
          </p:cNvSpPr>
          <p:nvPr>
            <p:ph type="body" idx="1"/>
          </p:nvPr>
        </p:nvSpPr>
        <p:spPr>
          <a:xfrm>
            <a:off x="0" y="1981200"/>
            <a:ext cx="2616200" cy="4114800"/>
          </a:xfrm>
        </p:spPr>
        <p:txBody>
          <a:bodyPr/>
          <a:lstStyle/>
          <a:p>
            <a:pPr marL="0" indent="0">
              <a:lnSpc>
                <a:spcPct val="90000"/>
              </a:lnSpc>
              <a:spcBef>
                <a:spcPts val="500"/>
              </a:spcBef>
              <a:spcAft>
                <a:spcPts val="500"/>
              </a:spcAft>
              <a:buFont typeface="Wingdings" pitchFamily="2" charset="2"/>
              <a:buNone/>
            </a:pPr>
            <a:r>
              <a:rPr lang="en-US" sz="2800"/>
              <a:t>A 1:60 scale hydraulic model of the tunnel spillway at Hoover Dam for investigation of cavitation damage preventing air slots.</a:t>
            </a:r>
          </a:p>
          <a:p>
            <a:pPr marL="0" indent="0">
              <a:lnSpc>
                <a:spcPct val="90000"/>
              </a:lnSpc>
            </a:pPr>
            <a:endParaRPr lang="en-US" sz="2800"/>
          </a:p>
        </p:txBody>
      </p:sp>
      <p:pic>
        <p:nvPicPr>
          <p:cNvPr id="154628" name="Picture 4"/>
          <p:cNvPicPr>
            <a:picLocks noChangeAspect="1" noChangeArrowheads="1"/>
          </p:cNvPicPr>
          <p:nvPr/>
        </p:nvPicPr>
        <p:blipFill>
          <a:blip r:embed="rId3" cstate="print"/>
          <a:srcRect/>
          <a:stretch>
            <a:fillRect/>
          </a:stretch>
        </p:blipFill>
        <p:spPr bwMode="auto">
          <a:xfrm>
            <a:off x="2628900" y="1774825"/>
            <a:ext cx="6515100" cy="4781550"/>
          </a:xfrm>
          <a:prstGeom prst="rect">
            <a:avLst/>
          </a:prstGeom>
          <a:noFill/>
          <a:ln w="12700">
            <a:noFill/>
            <a:miter lim="800000"/>
            <a:headEnd type="none" w="lg" len="med"/>
            <a:tailEnd type="none" w="lg" len="med"/>
          </a:ln>
          <a:effectLst/>
        </p:spPr>
      </p:pic>
      <p:sp>
        <p:nvSpPr>
          <p:cNvPr id="154629" name="Text Box 5"/>
          <p:cNvSpPr txBox="1">
            <a:spLocks noChangeArrowheads="1"/>
          </p:cNvSpPr>
          <p:nvPr/>
        </p:nvSpPr>
        <p:spPr bwMode="auto">
          <a:xfrm>
            <a:off x="3894138" y="6438900"/>
            <a:ext cx="5249862" cy="457200"/>
          </a:xfrm>
          <a:prstGeom prst="rect">
            <a:avLst/>
          </a:prstGeom>
          <a:noFill/>
          <a:ln w="12700">
            <a:noFill/>
            <a:miter lim="800000"/>
            <a:headEnd type="none" w="lg" len="med"/>
            <a:tailEnd type="none" w="lg" len="med"/>
          </a:ln>
          <a:effectLst/>
        </p:spPr>
        <p:txBody>
          <a:bodyPr>
            <a:spAutoFit/>
          </a:bodyPr>
          <a:lstStyle/>
          <a:p>
            <a:r>
              <a:rPr lang="en-US" sz="2400">
                <a:solidFill>
                  <a:schemeClr val="folHlink"/>
                </a:solidFill>
              </a:rPr>
              <a:t>http://ogee.hydlab.do.usbr.gov/hs/hs.html</a:t>
            </a:r>
          </a:p>
        </p:txBody>
      </p:sp>
      <p:sp>
        <p:nvSpPr>
          <p:cNvPr id="154630" name="AutoShape 6">
            <a:hlinkClick r:id="rId4" action="ppaction://hlinksldjump" highlightClick="1"/>
          </p:cNvPr>
          <p:cNvSpPr>
            <a:spLocks noChangeArrowheads="1"/>
          </p:cNvSpPr>
          <p:nvPr/>
        </p:nvSpPr>
        <p:spPr bwMode="auto">
          <a:xfrm>
            <a:off x="8356600" y="6108700"/>
            <a:ext cx="787400" cy="749300"/>
          </a:xfrm>
          <a:prstGeom prst="actionButtonRetur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546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4630"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22" name="Rectangle 2"/>
          <p:cNvSpPr>
            <a:spLocks noGrp="1" noChangeArrowheads="1"/>
          </p:cNvSpPr>
          <p:nvPr>
            <p:ph type="title"/>
          </p:nvPr>
        </p:nvSpPr>
        <p:spPr>
          <a:effectLst/>
        </p:spPr>
        <p:txBody>
          <a:bodyPr/>
          <a:lstStyle/>
          <a:p>
            <a:r>
              <a:rPr lang="en-US"/>
              <a:t>Irrigation Canal Controls</a:t>
            </a:r>
          </a:p>
        </p:txBody>
      </p:sp>
      <p:pic>
        <p:nvPicPr>
          <p:cNvPr id="184323" name="Picture 3"/>
          <p:cNvPicPr>
            <a:picLocks noChangeAspect="1" noChangeArrowheads="1"/>
          </p:cNvPicPr>
          <p:nvPr/>
        </p:nvPicPr>
        <p:blipFill>
          <a:blip r:embed="rId3" cstate="print"/>
          <a:srcRect/>
          <a:stretch>
            <a:fillRect/>
          </a:stretch>
        </p:blipFill>
        <p:spPr bwMode="auto">
          <a:xfrm>
            <a:off x="952500" y="1828800"/>
            <a:ext cx="7315200" cy="4876800"/>
          </a:xfrm>
          <a:prstGeom prst="rect">
            <a:avLst/>
          </a:prstGeom>
          <a:noFill/>
          <a:ln w="12700">
            <a:noFill/>
            <a:miter lim="800000"/>
            <a:headEnd type="none" w="lg" len="med"/>
            <a:tailEnd type="none" w="lg" len="med"/>
          </a:ln>
          <a:effectLst/>
        </p:spPr>
      </p:pic>
      <p:sp>
        <p:nvSpPr>
          <p:cNvPr id="184324" name="Text Box 4"/>
          <p:cNvSpPr txBox="1">
            <a:spLocks noChangeArrowheads="1"/>
          </p:cNvSpPr>
          <p:nvPr/>
        </p:nvSpPr>
        <p:spPr bwMode="auto">
          <a:xfrm>
            <a:off x="4149725" y="1120775"/>
            <a:ext cx="4967288" cy="457200"/>
          </a:xfrm>
          <a:prstGeom prst="rect">
            <a:avLst/>
          </a:prstGeom>
          <a:noFill/>
          <a:ln w="12700">
            <a:noFill/>
            <a:miter lim="800000"/>
            <a:headEnd type="none" w="lg" len="med"/>
            <a:tailEnd type="none" w="lg" len="med"/>
          </a:ln>
          <a:effectLst/>
        </p:spPr>
        <p:txBody>
          <a:bodyPr wrap="none">
            <a:spAutoFit/>
          </a:bodyPr>
          <a:lstStyle/>
          <a:p>
            <a:r>
              <a:rPr lang="en-US" sz="2400"/>
              <a:t>http://elib.cs.berkeley.edu/cypress.html</a:t>
            </a: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346" name="Rectangle 2"/>
          <p:cNvSpPr>
            <a:spLocks noGrp="1" noChangeArrowheads="1"/>
          </p:cNvSpPr>
          <p:nvPr>
            <p:ph type="title"/>
          </p:nvPr>
        </p:nvSpPr>
        <p:spPr>
          <a:effectLst/>
        </p:spPr>
        <p:txBody>
          <a:bodyPr/>
          <a:lstStyle/>
          <a:p>
            <a:r>
              <a:rPr lang="en-US"/>
              <a:t>Spillways</a:t>
            </a:r>
          </a:p>
        </p:txBody>
      </p:sp>
      <p:pic>
        <p:nvPicPr>
          <p:cNvPr id="185347" name="Picture 3"/>
          <p:cNvPicPr>
            <a:picLocks noChangeAspect="1" noChangeArrowheads="1"/>
          </p:cNvPicPr>
          <p:nvPr/>
        </p:nvPicPr>
        <p:blipFill>
          <a:blip r:embed="rId3" cstate="print">
            <a:lum bright="12000"/>
          </a:blip>
          <a:srcRect/>
          <a:stretch>
            <a:fillRect/>
          </a:stretch>
        </p:blipFill>
        <p:spPr bwMode="auto">
          <a:xfrm>
            <a:off x="1066800" y="1854200"/>
            <a:ext cx="7315200" cy="4876800"/>
          </a:xfrm>
          <a:prstGeom prst="rect">
            <a:avLst/>
          </a:prstGeom>
          <a:noFill/>
          <a:ln w="12700">
            <a:noFill/>
            <a:miter lim="800000"/>
            <a:headEnd type="none" w="lg" len="med"/>
            <a:tailEnd type="none" w="lg" len="med"/>
          </a:ln>
          <a:effectLst/>
        </p:spPr>
      </p:pic>
      <p:sp>
        <p:nvSpPr>
          <p:cNvPr id="185348" name="Text Box 4"/>
          <p:cNvSpPr txBox="1">
            <a:spLocks noChangeArrowheads="1"/>
          </p:cNvSpPr>
          <p:nvPr/>
        </p:nvSpPr>
        <p:spPr bwMode="auto">
          <a:xfrm>
            <a:off x="1165225" y="1870075"/>
            <a:ext cx="3846513" cy="1616075"/>
          </a:xfrm>
          <a:prstGeom prst="rect">
            <a:avLst/>
          </a:prstGeom>
          <a:noFill/>
          <a:ln w="12700">
            <a:noFill/>
            <a:miter lim="800000"/>
            <a:headEnd type="none" w="lg" len="med"/>
            <a:tailEnd type="none" w="lg" len="med"/>
          </a:ln>
          <a:effectLst/>
        </p:spPr>
        <p:txBody>
          <a:bodyPr wrap="none">
            <a:spAutoFit/>
          </a:bodyPr>
          <a:lstStyle/>
          <a:p>
            <a:pPr>
              <a:spcBef>
                <a:spcPts val="500"/>
              </a:spcBef>
              <a:spcAft>
                <a:spcPts val="500"/>
              </a:spcAft>
            </a:pPr>
            <a:r>
              <a:rPr lang="en-US" sz="2400">
                <a:solidFill>
                  <a:schemeClr val="bg1"/>
                </a:solidFill>
              </a:rPr>
              <a:t>Frenchman Dam and spillway</a:t>
            </a:r>
            <a:br>
              <a:rPr lang="en-US" sz="2400">
                <a:solidFill>
                  <a:schemeClr val="bg1"/>
                </a:solidFill>
              </a:rPr>
            </a:br>
            <a:r>
              <a:rPr lang="en-US" sz="2400">
                <a:solidFill>
                  <a:schemeClr val="bg1"/>
                </a:solidFill>
              </a:rPr>
              <a:t>Lahontan Region (6)</a:t>
            </a:r>
            <a:br>
              <a:rPr lang="en-US" sz="2400">
                <a:solidFill>
                  <a:schemeClr val="bg1"/>
                </a:solidFill>
              </a:rPr>
            </a:br>
            <a:endParaRPr lang="en-US" sz="2400">
              <a:solidFill>
                <a:schemeClr val="bg1"/>
              </a:solidFill>
            </a:endParaRPr>
          </a:p>
          <a:p>
            <a:endParaRPr lang="en-US" sz="2400">
              <a:solidFill>
                <a:schemeClr val="bg1"/>
              </a:solidFill>
            </a:endParaRPr>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7394" name="Rectangle 2"/>
          <p:cNvSpPr>
            <a:spLocks noGrp="1" noChangeArrowheads="1"/>
          </p:cNvSpPr>
          <p:nvPr>
            <p:ph type="title"/>
          </p:nvPr>
        </p:nvSpPr>
        <p:spPr>
          <a:effectLst/>
        </p:spPr>
        <p:txBody>
          <a:bodyPr/>
          <a:lstStyle/>
          <a:p>
            <a:r>
              <a:rPr lang="en-US"/>
              <a:t>Dams</a:t>
            </a:r>
          </a:p>
        </p:txBody>
      </p:sp>
      <p:pic>
        <p:nvPicPr>
          <p:cNvPr id="187395" name="Picture 3"/>
          <p:cNvPicPr>
            <a:picLocks noChangeAspect="1" noChangeArrowheads="1"/>
          </p:cNvPicPr>
          <p:nvPr/>
        </p:nvPicPr>
        <p:blipFill>
          <a:blip r:embed="rId3" cstate="print"/>
          <a:srcRect/>
          <a:stretch>
            <a:fillRect/>
          </a:stretch>
        </p:blipFill>
        <p:spPr bwMode="auto">
          <a:xfrm>
            <a:off x="1130300" y="1714500"/>
            <a:ext cx="7315200" cy="4876800"/>
          </a:xfrm>
          <a:prstGeom prst="rect">
            <a:avLst/>
          </a:prstGeom>
          <a:noFill/>
          <a:ln w="12700">
            <a:noFill/>
            <a:miter lim="800000"/>
            <a:headEnd type="none" w="lg" len="med"/>
            <a:tailEnd type="none" w="lg" len="med"/>
          </a:ln>
          <a:effectLst/>
        </p:spPr>
      </p:pic>
      <p:sp>
        <p:nvSpPr>
          <p:cNvPr id="187396" name="Text Box 4"/>
          <p:cNvSpPr txBox="1">
            <a:spLocks noChangeArrowheads="1"/>
          </p:cNvSpPr>
          <p:nvPr/>
        </p:nvSpPr>
        <p:spPr bwMode="auto">
          <a:xfrm>
            <a:off x="1228725" y="1793875"/>
            <a:ext cx="5345113" cy="1187450"/>
          </a:xfrm>
          <a:prstGeom prst="rect">
            <a:avLst/>
          </a:prstGeom>
          <a:noFill/>
          <a:ln w="12700">
            <a:noFill/>
            <a:miter lim="800000"/>
            <a:headEnd type="none" w="lg" len="med"/>
            <a:tailEnd type="none" w="lg" len="med"/>
          </a:ln>
          <a:effectLst/>
        </p:spPr>
        <p:txBody>
          <a:bodyPr wrap="none">
            <a:spAutoFit/>
          </a:bodyPr>
          <a:lstStyle/>
          <a:p>
            <a:pPr>
              <a:spcBef>
                <a:spcPts val="500"/>
              </a:spcBef>
              <a:spcAft>
                <a:spcPts val="500"/>
              </a:spcAft>
            </a:pPr>
            <a:r>
              <a:rPr lang="en-US" sz="2400">
                <a:solidFill>
                  <a:schemeClr val="bg1"/>
                </a:solidFill>
              </a:rPr>
              <a:t>Dec 01, 1974</a:t>
            </a:r>
            <a:br>
              <a:rPr lang="en-US" sz="2400">
                <a:solidFill>
                  <a:schemeClr val="bg1"/>
                </a:solidFill>
              </a:rPr>
            </a:br>
            <a:r>
              <a:rPr lang="en-US" sz="2400">
                <a:solidFill>
                  <a:schemeClr val="bg1"/>
                </a:solidFill>
              </a:rPr>
              <a:t>Cedar Springs Dam, spillway &amp; Reservoir</a:t>
            </a:r>
            <a:br>
              <a:rPr lang="en-US" sz="2400">
                <a:solidFill>
                  <a:schemeClr val="bg1"/>
                </a:solidFill>
              </a:rPr>
            </a:br>
            <a:r>
              <a:rPr lang="en-US" sz="2400">
                <a:solidFill>
                  <a:schemeClr val="bg1"/>
                </a:solidFill>
              </a:rPr>
              <a:t>Santa Ana Region (8)</a:t>
            </a: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370" name="Rectangle 2"/>
          <p:cNvSpPr>
            <a:spLocks noGrp="1" noChangeArrowheads="1"/>
          </p:cNvSpPr>
          <p:nvPr>
            <p:ph type="title"/>
          </p:nvPr>
        </p:nvSpPr>
        <p:spPr>
          <a:effectLst/>
        </p:spPr>
        <p:txBody>
          <a:bodyPr/>
          <a:lstStyle/>
          <a:p>
            <a:r>
              <a:rPr lang="en-US"/>
              <a:t>Spillway</a:t>
            </a:r>
          </a:p>
        </p:txBody>
      </p:sp>
      <p:pic>
        <p:nvPicPr>
          <p:cNvPr id="186371" name="Picture 3"/>
          <p:cNvPicPr>
            <a:picLocks noChangeAspect="1" noChangeArrowheads="1"/>
          </p:cNvPicPr>
          <p:nvPr/>
        </p:nvPicPr>
        <p:blipFill>
          <a:blip r:embed="rId3" cstate="print"/>
          <a:srcRect/>
          <a:stretch>
            <a:fillRect/>
          </a:stretch>
        </p:blipFill>
        <p:spPr bwMode="auto">
          <a:xfrm>
            <a:off x="977900" y="1816100"/>
            <a:ext cx="7315200" cy="4876800"/>
          </a:xfrm>
          <a:prstGeom prst="rect">
            <a:avLst/>
          </a:prstGeom>
          <a:noFill/>
          <a:ln w="12700">
            <a:noFill/>
            <a:miter lim="800000"/>
            <a:headEnd type="none" w="lg" len="med"/>
            <a:tailEnd type="none" w="lg" len="med"/>
          </a:ln>
          <a:effectLst/>
        </p:spPr>
      </p:pic>
      <p:sp>
        <p:nvSpPr>
          <p:cNvPr id="186372" name="Text Box 4"/>
          <p:cNvSpPr txBox="1">
            <a:spLocks noChangeArrowheads="1"/>
          </p:cNvSpPr>
          <p:nvPr/>
        </p:nvSpPr>
        <p:spPr bwMode="auto">
          <a:xfrm>
            <a:off x="1127125" y="1984375"/>
            <a:ext cx="4735513" cy="1187450"/>
          </a:xfrm>
          <a:prstGeom prst="rect">
            <a:avLst/>
          </a:prstGeom>
          <a:noFill/>
          <a:ln w="12700">
            <a:noFill/>
            <a:miter lim="800000"/>
            <a:headEnd type="none" w="lg" len="med"/>
            <a:tailEnd type="none" w="lg" len="med"/>
          </a:ln>
          <a:effectLst/>
        </p:spPr>
        <p:txBody>
          <a:bodyPr wrap="none">
            <a:spAutoFit/>
          </a:bodyPr>
          <a:lstStyle/>
          <a:p>
            <a:pPr>
              <a:spcBef>
                <a:spcPts val="500"/>
              </a:spcBef>
              <a:spcAft>
                <a:spcPts val="500"/>
              </a:spcAft>
            </a:pPr>
            <a:r>
              <a:rPr lang="en-US" sz="2400">
                <a:solidFill>
                  <a:schemeClr val="bg1"/>
                </a:solidFill>
              </a:rPr>
              <a:t>Mar 01, 1971</a:t>
            </a:r>
            <a:br>
              <a:rPr lang="en-US" sz="2400">
                <a:solidFill>
                  <a:schemeClr val="bg1"/>
                </a:solidFill>
              </a:rPr>
            </a:br>
            <a:r>
              <a:rPr lang="en-US" sz="2400">
                <a:solidFill>
                  <a:schemeClr val="bg1"/>
                </a:solidFill>
              </a:rPr>
              <a:t>Cedar Springs Spillway construction.</a:t>
            </a:r>
            <a:br>
              <a:rPr lang="en-US" sz="2400">
                <a:solidFill>
                  <a:schemeClr val="bg1"/>
                </a:solidFill>
              </a:rPr>
            </a:br>
            <a:r>
              <a:rPr lang="en-US" sz="2400">
                <a:solidFill>
                  <a:schemeClr val="bg1"/>
                </a:solidFill>
              </a:rPr>
              <a:t>Santa Ana Region (8)</a:t>
            </a:r>
          </a:p>
        </p:txBody>
      </p:sp>
      <p:sp>
        <p:nvSpPr>
          <p:cNvPr id="186374" name="AutoShape 6">
            <a:hlinkClick r:id="rId4" action="ppaction://hlinksldjump" highlightClick="1"/>
          </p:cNvPr>
          <p:cNvSpPr>
            <a:spLocks noChangeArrowheads="1"/>
          </p:cNvSpPr>
          <p:nvPr/>
        </p:nvSpPr>
        <p:spPr bwMode="auto">
          <a:xfrm>
            <a:off x="8250238" y="6007100"/>
            <a:ext cx="893762" cy="850900"/>
          </a:xfrm>
          <a:prstGeom prst="actionButtonForwardNext">
            <a:avLst/>
          </a:prstGeom>
          <a:solidFill>
            <a:schemeClr val="folHlink"/>
          </a:solid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863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374"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2"/>
          <p:cNvSpPr>
            <a:spLocks noGrp="1" noChangeArrowheads="1"/>
          </p:cNvSpPr>
          <p:nvPr>
            <p:ph type="title"/>
          </p:nvPr>
        </p:nvSpPr>
        <p:spPr>
          <a:effectLst/>
        </p:spPr>
        <p:txBody>
          <a:bodyPr/>
          <a:lstStyle/>
          <a:p>
            <a:r>
              <a:rPr lang="en-US"/>
              <a:t>Kinematic Viscosity</a:t>
            </a:r>
          </a:p>
        </p:txBody>
      </p:sp>
      <p:grpSp>
        <p:nvGrpSpPr>
          <p:cNvPr id="132221" name="Group 125"/>
          <p:cNvGrpSpPr>
            <a:grpSpLocks/>
          </p:cNvGrpSpPr>
          <p:nvPr/>
        </p:nvGrpSpPr>
        <p:grpSpPr bwMode="auto">
          <a:xfrm>
            <a:off x="2327275" y="1966913"/>
            <a:ext cx="5532438" cy="3282950"/>
            <a:chOff x="1466" y="1239"/>
            <a:chExt cx="3485" cy="2068"/>
          </a:xfrm>
        </p:grpSpPr>
        <p:sp>
          <p:nvSpPr>
            <p:cNvPr id="132103" name="Line 7"/>
            <p:cNvSpPr>
              <a:spLocks noChangeShapeType="1"/>
            </p:cNvSpPr>
            <p:nvPr/>
          </p:nvSpPr>
          <p:spPr bwMode="auto">
            <a:xfrm>
              <a:off x="1506" y="3116"/>
              <a:ext cx="3444" cy="1"/>
            </a:xfrm>
            <a:prstGeom prst="line">
              <a:avLst/>
            </a:prstGeom>
            <a:noFill/>
            <a:ln w="0">
              <a:solidFill>
                <a:schemeClr val="tx2"/>
              </a:solidFill>
              <a:prstDash val="sysDot"/>
              <a:round/>
              <a:headEnd/>
              <a:tailEnd/>
            </a:ln>
            <a:effectLst/>
          </p:spPr>
          <p:txBody>
            <a:bodyPr/>
            <a:lstStyle/>
            <a:p>
              <a:endParaRPr lang="en-US"/>
            </a:p>
          </p:txBody>
        </p:sp>
        <p:sp>
          <p:nvSpPr>
            <p:cNvPr id="132104" name="Line 8"/>
            <p:cNvSpPr>
              <a:spLocks noChangeShapeType="1"/>
            </p:cNvSpPr>
            <p:nvPr/>
          </p:nvSpPr>
          <p:spPr bwMode="auto">
            <a:xfrm>
              <a:off x="1506" y="3026"/>
              <a:ext cx="3444" cy="1"/>
            </a:xfrm>
            <a:prstGeom prst="line">
              <a:avLst/>
            </a:prstGeom>
            <a:noFill/>
            <a:ln w="0">
              <a:solidFill>
                <a:schemeClr val="tx2"/>
              </a:solidFill>
              <a:prstDash val="sysDot"/>
              <a:round/>
              <a:headEnd/>
              <a:tailEnd/>
            </a:ln>
            <a:effectLst/>
          </p:spPr>
          <p:txBody>
            <a:bodyPr/>
            <a:lstStyle/>
            <a:p>
              <a:endParaRPr lang="en-US"/>
            </a:p>
          </p:txBody>
        </p:sp>
        <p:sp>
          <p:nvSpPr>
            <p:cNvPr id="132105" name="Line 9"/>
            <p:cNvSpPr>
              <a:spLocks noChangeShapeType="1"/>
            </p:cNvSpPr>
            <p:nvPr/>
          </p:nvSpPr>
          <p:spPr bwMode="auto">
            <a:xfrm>
              <a:off x="1506" y="2965"/>
              <a:ext cx="3444" cy="1"/>
            </a:xfrm>
            <a:prstGeom prst="line">
              <a:avLst/>
            </a:prstGeom>
            <a:noFill/>
            <a:ln w="0">
              <a:solidFill>
                <a:schemeClr val="tx2"/>
              </a:solidFill>
              <a:prstDash val="sysDot"/>
              <a:round/>
              <a:headEnd/>
              <a:tailEnd/>
            </a:ln>
            <a:effectLst/>
          </p:spPr>
          <p:txBody>
            <a:bodyPr/>
            <a:lstStyle/>
            <a:p>
              <a:endParaRPr lang="en-US"/>
            </a:p>
          </p:txBody>
        </p:sp>
        <p:sp>
          <p:nvSpPr>
            <p:cNvPr id="132106" name="Line 10"/>
            <p:cNvSpPr>
              <a:spLocks noChangeShapeType="1"/>
            </p:cNvSpPr>
            <p:nvPr/>
          </p:nvSpPr>
          <p:spPr bwMode="auto">
            <a:xfrm>
              <a:off x="1506" y="2915"/>
              <a:ext cx="3444" cy="1"/>
            </a:xfrm>
            <a:prstGeom prst="line">
              <a:avLst/>
            </a:prstGeom>
            <a:noFill/>
            <a:ln w="0">
              <a:solidFill>
                <a:schemeClr val="tx2"/>
              </a:solidFill>
              <a:prstDash val="sysDot"/>
              <a:round/>
              <a:headEnd/>
              <a:tailEnd/>
            </a:ln>
            <a:effectLst/>
          </p:spPr>
          <p:txBody>
            <a:bodyPr/>
            <a:lstStyle/>
            <a:p>
              <a:endParaRPr lang="en-US"/>
            </a:p>
          </p:txBody>
        </p:sp>
        <p:sp>
          <p:nvSpPr>
            <p:cNvPr id="132107" name="Line 11"/>
            <p:cNvSpPr>
              <a:spLocks noChangeShapeType="1"/>
            </p:cNvSpPr>
            <p:nvPr/>
          </p:nvSpPr>
          <p:spPr bwMode="auto">
            <a:xfrm>
              <a:off x="1506" y="2875"/>
              <a:ext cx="3444" cy="1"/>
            </a:xfrm>
            <a:prstGeom prst="line">
              <a:avLst/>
            </a:prstGeom>
            <a:noFill/>
            <a:ln w="0">
              <a:solidFill>
                <a:schemeClr val="tx2"/>
              </a:solidFill>
              <a:prstDash val="sysDot"/>
              <a:round/>
              <a:headEnd/>
              <a:tailEnd/>
            </a:ln>
            <a:effectLst/>
          </p:spPr>
          <p:txBody>
            <a:bodyPr/>
            <a:lstStyle/>
            <a:p>
              <a:endParaRPr lang="en-US"/>
            </a:p>
          </p:txBody>
        </p:sp>
        <p:sp>
          <p:nvSpPr>
            <p:cNvPr id="132108" name="Line 12"/>
            <p:cNvSpPr>
              <a:spLocks noChangeShapeType="1"/>
            </p:cNvSpPr>
            <p:nvPr/>
          </p:nvSpPr>
          <p:spPr bwMode="auto">
            <a:xfrm>
              <a:off x="1506" y="2835"/>
              <a:ext cx="3444" cy="1"/>
            </a:xfrm>
            <a:prstGeom prst="line">
              <a:avLst/>
            </a:prstGeom>
            <a:noFill/>
            <a:ln w="0">
              <a:solidFill>
                <a:schemeClr val="tx2"/>
              </a:solidFill>
              <a:prstDash val="sysDot"/>
              <a:round/>
              <a:headEnd/>
              <a:tailEnd/>
            </a:ln>
            <a:effectLst/>
          </p:spPr>
          <p:txBody>
            <a:bodyPr/>
            <a:lstStyle/>
            <a:p>
              <a:endParaRPr lang="en-US"/>
            </a:p>
          </p:txBody>
        </p:sp>
        <p:sp>
          <p:nvSpPr>
            <p:cNvPr id="132109" name="Line 13"/>
            <p:cNvSpPr>
              <a:spLocks noChangeShapeType="1"/>
            </p:cNvSpPr>
            <p:nvPr/>
          </p:nvSpPr>
          <p:spPr bwMode="auto">
            <a:xfrm>
              <a:off x="1506" y="2805"/>
              <a:ext cx="3444" cy="1"/>
            </a:xfrm>
            <a:prstGeom prst="line">
              <a:avLst/>
            </a:prstGeom>
            <a:noFill/>
            <a:ln w="0">
              <a:solidFill>
                <a:schemeClr val="tx2"/>
              </a:solidFill>
              <a:prstDash val="sysDot"/>
              <a:round/>
              <a:headEnd/>
              <a:tailEnd/>
            </a:ln>
            <a:effectLst/>
          </p:spPr>
          <p:txBody>
            <a:bodyPr/>
            <a:lstStyle/>
            <a:p>
              <a:endParaRPr lang="en-US"/>
            </a:p>
          </p:txBody>
        </p:sp>
        <p:sp>
          <p:nvSpPr>
            <p:cNvPr id="132110" name="Line 14"/>
            <p:cNvSpPr>
              <a:spLocks noChangeShapeType="1"/>
            </p:cNvSpPr>
            <p:nvPr/>
          </p:nvSpPr>
          <p:spPr bwMode="auto">
            <a:xfrm>
              <a:off x="1506" y="2785"/>
              <a:ext cx="3444" cy="1"/>
            </a:xfrm>
            <a:prstGeom prst="line">
              <a:avLst/>
            </a:prstGeom>
            <a:noFill/>
            <a:ln w="0">
              <a:solidFill>
                <a:schemeClr val="tx2"/>
              </a:solidFill>
              <a:prstDash val="sysDot"/>
              <a:round/>
              <a:headEnd/>
              <a:tailEnd/>
            </a:ln>
            <a:effectLst/>
          </p:spPr>
          <p:txBody>
            <a:bodyPr/>
            <a:lstStyle/>
            <a:p>
              <a:endParaRPr lang="en-US"/>
            </a:p>
          </p:txBody>
        </p:sp>
        <p:sp>
          <p:nvSpPr>
            <p:cNvPr id="132111" name="Line 15"/>
            <p:cNvSpPr>
              <a:spLocks noChangeShapeType="1"/>
            </p:cNvSpPr>
            <p:nvPr/>
          </p:nvSpPr>
          <p:spPr bwMode="auto">
            <a:xfrm>
              <a:off x="1506" y="2604"/>
              <a:ext cx="3444" cy="1"/>
            </a:xfrm>
            <a:prstGeom prst="line">
              <a:avLst/>
            </a:prstGeom>
            <a:noFill/>
            <a:ln w="0">
              <a:solidFill>
                <a:schemeClr val="tx2"/>
              </a:solidFill>
              <a:prstDash val="sysDot"/>
              <a:round/>
              <a:headEnd/>
              <a:tailEnd/>
            </a:ln>
            <a:effectLst/>
          </p:spPr>
          <p:txBody>
            <a:bodyPr/>
            <a:lstStyle/>
            <a:p>
              <a:endParaRPr lang="en-US"/>
            </a:p>
          </p:txBody>
        </p:sp>
        <p:sp>
          <p:nvSpPr>
            <p:cNvPr id="132112" name="Line 16"/>
            <p:cNvSpPr>
              <a:spLocks noChangeShapeType="1"/>
            </p:cNvSpPr>
            <p:nvPr/>
          </p:nvSpPr>
          <p:spPr bwMode="auto">
            <a:xfrm>
              <a:off x="1506" y="2514"/>
              <a:ext cx="3444" cy="1"/>
            </a:xfrm>
            <a:prstGeom prst="line">
              <a:avLst/>
            </a:prstGeom>
            <a:noFill/>
            <a:ln w="0">
              <a:solidFill>
                <a:schemeClr val="tx2"/>
              </a:solidFill>
              <a:prstDash val="sysDot"/>
              <a:round/>
              <a:headEnd/>
              <a:tailEnd/>
            </a:ln>
            <a:effectLst/>
          </p:spPr>
          <p:txBody>
            <a:bodyPr/>
            <a:lstStyle/>
            <a:p>
              <a:endParaRPr lang="en-US"/>
            </a:p>
          </p:txBody>
        </p:sp>
        <p:sp>
          <p:nvSpPr>
            <p:cNvPr id="132113" name="Line 17"/>
            <p:cNvSpPr>
              <a:spLocks noChangeShapeType="1"/>
            </p:cNvSpPr>
            <p:nvPr/>
          </p:nvSpPr>
          <p:spPr bwMode="auto">
            <a:xfrm>
              <a:off x="1506" y="2453"/>
              <a:ext cx="3444" cy="1"/>
            </a:xfrm>
            <a:prstGeom prst="line">
              <a:avLst/>
            </a:prstGeom>
            <a:noFill/>
            <a:ln w="0">
              <a:solidFill>
                <a:schemeClr val="tx2"/>
              </a:solidFill>
              <a:prstDash val="sysDot"/>
              <a:round/>
              <a:headEnd/>
              <a:tailEnd/>
            </a:ln>
            <a:effectLst/>
          </p:spPr>
          <p:txBody>
            <a:bodyPr/>
            <a:lstStyle/>
            <a:p>
              <a:endParaRPr lang="en-US"/>
            </a:p>
          </p:txBody>
        </p:sp>
        <p:sp>
          <p:nvSpPr>
            <p:cNvPr id="132114" name="Line 18"/>
            <p:cNvSpPr>
              <a:spLocks noChangeShapeType="1"/>
            </p:cNvSpPr>
            <p:nvPr/>
          </p:nvSpPr>
          <p:spPr bwMode="auto">
            <a:xfrm>
              <a:off x="1506" y="2403"/>
              <a:ext cx="3444" cy="1"/>
            </a:xfrm>
            <a:prstGeom prst="line">
              <a:avLst/>
            </a:prstGeom>
            <a:noFill/>
            <a:ln w="0">
              <a:solidFill>
                <a:schemeClr val="tx2"/>
              </a:solidFill>
              <a:prstDash val="sysDot"/>
              <a:round/>
              <a:headEnd/>
              <a:tailEnd/>
            </a:ln>
            <a:effectLst/>
          </p:spPr>
          <p:txBody>
            <a:bodyPr/>
            <a:lstStyle/>
            <a:p>
              <a:endParaRPr lang="en-US"/>
            </a:p>
          </p:txBody>
        </p:sp>
        <p:sp>
          <p:nvSpPr>
            <p:cNvPr id="132115" name="Line 19"/>
            <p:cNvSpPr>
              <a:spLocks noChangeShapeType="1"/>
            </p:cNvSpPr>
            <p:nvPr/>
          </p:nvSpPr>
          <p:spPr bwMode="auto">
            <a:xfrm>
              <a:off x="1506" y="2363"/>
              <a:ext cx="3444" cy="1"/>
            </a:xfrm>
            <a:prstGeom prst="line">
              <a:avLst/>
            </a:prstGeom>
            <a:noFill/>
            <a:ln w="0">
              <a:solidFill>
                <a:schemeClr val="tx2"/>
              </a:solidFill>
              <a:prstDash val="sysDot"/>
              <a:round/>
              <a:headEnd/>
              <a:tailEnd/>
            </a:ln>
            <a:effectLst/>
          </p:spPr>
          <p:txBody>
            <a:bodyPr/>
            <a:lstStyle/>
            <a:p>
              <a:endParaRPr lang="en-US"/>
            </a:p>
          </p:txBody>
        </p:sp>
        <p:sp>
          <p:nvSpPr>
            <p:cNvPr id="132116" name="Line 20"/>
            <p:cNvSpPr>
              <a:spLocks noChangeShapeType="1"/>
            </p:cNvSpPr>
            <p:nvPr/>
          </p:nvSpPr>
          <p:spPr bwMode="auto">
            <a:xfrm>
              <a:off x="1506" y="2333"/>
              <a:ext cx="3444" cy="1"/>
            </a:xfrm>
            <a:prstGeom prst="line">
              <a:avLst/>
            </a:prstGeom>
            <a:noFill/>
            <a:ln w="0">
              <a:solidFill>
                <a:schemeClr val="tx2"/>
              </a:solidFill>
              <a:prstDash val="sysDot"/>
              <a:round/>
              <a:headEnd/>
              <a:tailEnd/>
            </a:ln>
            <a:effectLst/>
          </p:spPr>
          <p:txBody>
            <a:bodyPr/>
            <a:lstStyle/>
            <a:p>
              <a:endParaRPr lang="en-US"/>
            </a:p>
          </p:txBody>
        </p:sp>
        <p:sp>
          <p:nvSpPr>
            <p:cNvPr id="132117" name="Line 21"/>
            <p:cNvSpPr>
              <a:spLocks noChangeShapeType="1"/>
            </p:cNvSpPr>
            <p:nvPr/>
          </p:nvSpPr>
          <p:spPr bwMode="auto">
            <a:xfrm>
              <a:off x="1506" y="2303"/>
              <a:ext cx="3444" cy="1"/>
            </a:xfrm>
            <a:prstGeom prst="line">
              <a:avLst/>
            </a:prstGeom>
            <a:noFill/>
            <a:ln w="0">
              <a:solidFill>
                <a:schemeClr val="tx2"/>
              </a:solidFill>
              <a:prstDash val="sysDot"/>
              <a:round/>
              <a:headEnd/>
              <a:tailEnd/>
            </a:ln>
            <a:effectLst/>
          </p:spPr>
          <p:txBody>
            <a:bodyPr/>
            <a:lstStyle/>
            <a:p>
              <a:endParaRPr lang="en-US"/>
            </a:p>
          </p:txBody>
        </p:sp>
        <p:sp>
          <p:nvSpPr>
            <p:cNvPr id="132118" name="Line 22"/>
            <p:cNvSpPr>
              <a:spLocks noChangeShapeType="1"/>
            </p:cNvSpPr>
            <p:nvPr/>
          </p:nvSpPr>
          <p:spPr bwMode="auto">
            <a:xfrm>
              <a:off x="1506" y="2273"/>
              <a:ext cx="3444" cy="1"/>
            </a:xfrm>
            <a:prstGeom prst="line">
              <a:avLst/>
            </a:prstGeom>
            <a:noFill/>
            <a:ln w="0">
              <a:solidFill>
                <a:schemeClr val="tx2"/>
              </a:solidFill>
              <a:prstDash val="sysDot"/>
              <a:round/>
              <a:headEnd/>
              <a:tailEnd/>
            </a:ln>
            <a:effectLst/>
          </p:spPr>
          <p:txBody>
            <a:bodyPr/>
            <a:lstStyle/>
            <a:p>
              <a:endParaRPr lang="en-US"/>
            </a:p>
          </p:txBody>
        </p:sp>
        <p:sp>
          <p:nvSpPr>
            <p:cNvPr id="132119" name="Line 23"/>
            <p:cNvSpPr>
              <a:spLocks noChangeShapeType="1"/>
            </p:cNvSpPr>
            <p:nvPr/>
          </p:nvSpPr>
          <p:spPr bwMode="auto">
            <a:xfrm>
              <a:off x="1506" y="2102"/>
              <a:ext cx="3444" cy="1"/>
            </a:xfrm>
            <a:prstGeom prst="line">
              <a:avLst/>
            </a:prstGeom>
            <a:noFill/>
            <a:ln w="0">
              <a:solidFill>
                <a:schemeClr val="tx2"/>
              </a:solidFill>
              <a:prstDash val="sysDot"/>
              <a:round/>
              <a:headEnd/>
              <a:tailEnd/>
            </a:ln>
            <a:effectLst/>
          </p:spPr>
          <p:txBody>
            <a:bodyPr/>
            <a:lstStyle/>
            <a:p>
              <a:endParaRPr lang="en-US"/>
            </a:p>
          </p:txBody>
        </p:sp>
        <p:sp>
          <p:nvSpPr>
            <p:cNvPr id="132120" name="Line 24"/>
            <p:cNvSpPr>
              <a:spLocks noChangeShapeType="1"/>
            </p:cNvSpPr>
            <p:nvPr/>
          </p:nvSpPr>
          <p:spPr bwMode="auto">
            <a:xfrm>
              <a:off x="1506" y="2012"/>
              <a:ext cx="3444" cy="1"/>
            </a:xfrm>
            <a:prstGeom prst="line">
              <a:avLst/>
            </a:prstGeom>
            <a:noFill/>
            <a:ln w="0">
              <a:solidFill>
                <a:schemeClr val="tx2"/>
              </a:solidFill>
              <a:prstDash val="sysDot"/>
              <a:round/>
              <a:headEnd/>
              <a:tailEnd/>
            </a:ln>
            <a:effectLst/>
          </p:spPr>
          <p:txBody>
            <a:bodyPr/>
            <a:lstStyle/>
            <a:p>
              <a:endParaRPr lang="en-US"/>
            </a:p>
          </p:txBody>
        </p:sp>
        <p:sp>
          <p:nvSpPr>
            <p:cNvPr id="132121" name="Line 25"/>
            <p:cNvSpPr>
              <a:spLocks noChangeShapeType="1"/>
            </p:cNvSpPr>
            <p:nvPr/>
          </p:nvSpPr>
          <p:spPr bwMode="auto">
            <a:xfrm>
              <a:off x="1506" y="1952"/>
              <a:ext cx="3444" cy="1"/>
            </a:xfrm>
            <a:prstGeom prst="line">
              <a:avLst/>
            </a:prstGeom>
            <a:noFill/>
            <a:ln w="0">
              <a:solidFill>
                <a:schemeClr val="tx2"/>
              </a:solidFill>
              <a:prstDash val="sysDot"/>
              <a:round/>
              <a:headEnd/>
              <a:tailEnd/>
            </a:ln>
            <a:effectLst/>
          </p:spPr>
          <p:txBody>
            <a:bodyPr/>
            <a:lstStyle/>
            <a:p>
              <a:endParaRPr lang="en-US"/>
            </a:p>
          </p:txBody>
        </p:sp>
        <p:sp>
          <p:nvSpPr>
            <p:cNvPr id="132122" name="Line 26"/>
            <p:cNvSpPr>
              <a:spLocks noChangeShapeType="1"/>
            </p:cNvSpPr>
            <p:nvPr/>
          </p:nvSpPr>
          <p:spPr bwMode="auto">
            <a:xfrm>
              <a:off x="1506" y="1901"/>
              <a:ext cx="3444" cy="1"/>
            </a:xfrm>
            <a:prstGeom prst="line">
              <a:avLst/>
            </a:prstGeom>
            <a:noFill/>
            <a:ln w="0">
              <a:solidFill>
                <a:schemeClr val="tx2"/>
              </a:solidFill>
              <a:prstDash val="sysDot"/>
              <a:round/>
              <a:headEnd/>
              <a:tailEnd/>
            </a:ln>
            <a:effectLst/>
          </p:spPr>
          <p:txBody>
            <a:bodyPr/>
            <a:lstStyle/>
            <a:p>
              <a:endParaRPr lang="en-US"/>
            </a:p>
          </p:txBody>
        </p:sp>
        <p:sp>
          <p:nvSpPr>
            <p:cNvPr id="132123" name="Line 27"/>
            <p:cNvSpPr>
              <a:spLocks noChangeShapeType="1"/>
            </p:cNvSpPr>
            <p:nvPr/>
          </p:nvSpPr>
          <p:spPr bwMode="auto">
            <a:xfrm>
              <a:off x="1506" y="1861"/>
              <a:ext cx="3444" cy="1"/>
            </a:xfrm>
            <a:prstGeom prst="line">
              <a:avLst/>
            </a:prstGeom>
            <a:noFill/>
            <a:ln w="0">
              <a:solidFill>
                <a:schemeClr val="tx2"/>
              </a:solidFill>
              <a:prstDash val="sysDot"/>
              <a:round/>
              <a:headEnd/>
              <a:tailEnd/>
            </a:ln>
            <a:effectLst/>
          </p:spPr>
          <p:txBody>
            <a:bodyPr/>
            <a:lstStyle/>
            <a:p>
              <a:endParaRPr lang="en-US"/>
            </a:p>
          </p:txBody>
        </p:sp>
        <p:sp>
          <p:nvSpPr>
            <p:cNvPr id="132124" name="Line 28"/>
            <p:cNvSpPr>
              <a:spLocks noChangeShapeType="1"/>
            </p:cNvSpPr>
            <p:nvPr/>
          </p:nvSpPr>
          <p:spPr bwMode="auto">
            <a:xfrm>
              <a:off x="1506" y="1821"/>
              <a:ext cx="3444" cy="1"/>
            </a:xfrm>
            <a:prstGeom prst="line">
              <a:avLst/>
            </a:prstGeom>
            <a:noFill/>
            <a:ln w="0">
              <a:solidFill>
                <a:schemeClr val="tx2"/>
              </a:solidFill>
              <a:prstDash val="sysDot"/>
              <a:round/>
              <a:headEnd/>
              <a:tailEnd/>
            </a:ln>
            <a:effectLst/>
          </p:spPr>
          <p:txBody>
            <a:bodyPr/>
            <a:lstStyle/>
            <a:p>
              <a:endParaRPr lang="en-US"/>
            </a:p>
          </p:txBody>
        </p:sp>
        <p:sp>
          <p:nvSpPr>
            <p:cNvPr id="132125" name="Line 29"/>
            <p:cNvSpPr>
              <a:spLocks noChangeShapeType="1"/>
            </p:cNvSpPr>
            <p:nvPr/>
          </p:nvSpPr>
          <p:spPr bwMode="auto">
            <a:xfrm>
              <a:off x="1506" y="1791"/>
              <a:ext cx="3444" cy="1"/>
            </a:xfrm>
            <a:prstGeom prst="line">
              <a:avLst/>
            </a:prstGeom>
            <a:noFill/>
            <a:ln w="0">
              <a:solidFill>
                <a:schemeClr val="tx2"/>
              </a:solidFill>
              <a:prstDash val="sysDot"/>
              <a:round/>
              <a:headEnd/>
              <a:tailEnd/>
            </a:ln>
            <a:effectLst/>
          </p:spPr>
          <p:txBody>
            <a:bodyPr/>
            <a:lstStyle/>
            <a:p>
              <a:endParaRPr lang="en-US"/>
            </a:p>
          </p:txBody>
        </p:sp>
        <p:sp>
          <p:nvSpPr>
            <p:cNvPr id="132126" name="Line 30"/>
            <p:cNvSpPr>
              <a:spLocks noChangeShapeType="1"/>
            </p:cNvSpPr>
            <p:nvPr/>
          </p:nvSpPr>
          <p:spPr bwMode="auto">
            <a:xfrm>
              <a:off x="1506" y="1771"/>
              <a:ext cx="3444" cy="1"/>
            </a:xfrm>
            <a:prstGeom prst="line">
              <a:avLst/>
            </a:prstGeom>
            <a:noFill/>
            <a:ln w="0">
              <a:solidFill>
                <a:schemeClr val="tx2"/>
              </a:solidFill>
              <a:prstDash val="sysDot"/>
              <a:round/>
              <a:headEnd/>
              <a:tailEnd/>
            </a:ln>
            <a:effectLst/>
          </p:spPr>
          <p:txBody>
            <a:bodyPr/>
            <a:lstStyle/>
            <a:p>
              <a:endParaRPr lang="en-US"/>
            </a:p>
          </p:txBody>
        </p:sp>
        <p:sp>
          <p:nvSpPr>
            <p:cNvPr id="132127" name="Line 31"/>
            <p:cNvSpPr>
              <a:spLocks noChangeShapeType="1"/>
            </p:cNvSpPr>
            <p:nvPr/>
          </p:nvSpPr>
          <p:spPr bwMode="auto">
            <a:xfrm>
              <a:off x="1506" y="1590"/>
              <a:ext cx="3444" cy="1"/>
            </a:xfrm>
            <a:prstGeom prst="line">
              <a:avLst/>
            </a:prstGeom>
            <a:noFill/>
            <a:ln w="0">
              <a:solidFill>
                <a:schemeClr val="tx2"/>
              </a:solidFill>
              <a:prstDash val="sysDot"/>
              <a:round/>
              <a:headEnd/>
              <a:tailEnd/>
            </a:ln>
            <a:effectLst/>
          </p:spPr>
          <p:txBody>
            <a:bodyPr/>
            <a:lstStyle/>
            <a:p>
              <a:endParaRPr lang="en-US"/>
            </a:p>
          </p:txBody>
        </p:sp>
        <p:sp>
          <p:nvSpPr>
            <p:cNvPr id="132128" name="Line 32"/>
            <p:cNvSpPr>
              <a:spLocks noChangeShapeType="1"/>
            </p:cNvSpPr>
            <p:nvPr/>
          </p:nvSpPr>
          <p:spPr bwMode="auto">
            <a:xfrm>
              <a:off x="1506" y="1500"/>
              <a:ext cx="3444" cy="1"/>
            </a:xfrm>
            <a:prstGeom prst="line">
              <a:avLst/>
            </a:prstGeom>
            <a:noFill/>
            <a:ln w="0">
              <a:solidFill>
                <a:schemeClr val="tx2"/>
              </a:solidFill>
              <a:prstDash val="sysDot"/>
              <a:round/>
              <a:headEnd/>
              <a:tailEnd/>
            </a:ln>
            <a:effectLst/>
          </p:spPr>
          <p:txBody>
            <a:bodyPr/>
            <a:lstStyle/>
            <a:p>
              <a:endParaRPr lang="en-US"/>
            </a:p>
          </p:txBody>
        </p:sp>
        <p:sp>
          <p:nvSpPr>
            <p:cNvPr id="132129" name="Line 33"/>
            <p:cNvSpPr>
              <a:spLocks noChangeShapeType="1"/>
            </p:cNvSpPr>
            <p:nvPr/>
          </p:nvSpPr>
          <p:spPr bwMode="auto">
            <a:xfrm>
              <a:off x="1506" y="1440"/>
              <a:ext cx="3444" cy="1"/>
            </a:xfrm>
            <a:prstGeom prst="line">
              <a:avLst/>
            </a:prstGeom>
            <a:noFill/>
            <a:ln w="0">
              <a:solidFill>
                <a:schemeClr val="tx2"/>
              </a:solidFill>
              <a:prstDash val="sysDot"/>
              <a:round/>
              <a:headEnd/>
              <a:tailEnd/>
            </a:ln>
            <a:effectLst/>
          </p:spPr>
          <p:txBody>
            <a:bodyPr/>
            <a:lstStyle/>
            <a:p>
              <a:endParaRPr lang="en-US"/>
            </a:p>
          </p:txBody>
        </p:sp>
        <p:sp>
          <p:nvSpPr>
            <p:cNvPr id="132130" name="Line 34"/>
            <p:cNvSpPr>
              <a:spLocks noChangeShapeType="1"/>
            </p:cNvSpPr>
            <p:nvPr/>
          </p:nvSpPr>
          <p:spPr bwMode="auto">
            <a:xfrm>
              <a:off x="1506" y="1390"/>
              <a:ext cx="3444" cy="1"/>
            </a:xfrm>
            <a:prstGeom prst="line">
              <a:avLst/>
            </a:prstGeom>
            <a:noFill/>
            <a:ln w="0">
              <a:solidFill>
                <a:schemeClr val="tx2"/>
              </a:solidFill>
              <a:prstDash val="sysDot"/>
              <a:round/>
              <a:headEnd/>
              <a:tailEnd/>
            </a:ln>
            <a:effectLst/>
          </p:spPr>
          <p:txBody>
            <a:bodyPr/>
            <a:lstStyle/>
            <a:p>
              <a:endParaRPr lang="en-US"/>
            </a:p>
          </p:txBody>
        </p:sp>
        <p:sp>
          <p:nvSpPr>
            <p:cNvPr id="132131" name="Line 35"/>
            <p:cNvSpPr>
              <a:spLocks noChangeShapeType="1"/>
            </p:cNvSpPr>
            <p:nvPr/>
          </p:nvSpPr>
          <p:spPr bwMode="auto">
            <a:xfrm>
              <a:off x="1506" y="1349"/>
              <a:ext cx="3444" cy="1"/>
            </a:xfrm>
            <a:prstGeom prst="line">
              <a:avLst/>
            </a:prstGeom>
            <a:noFill/>
            <a:ln w="0">
              <a:solidFill>
                <a:schemeClr val="tx2"/>
              </a:solidFill>
              <a:prstDash val="sysDot"/>
              <a:round/>
              <a:headEnd/>
              <a:tailEnd/>
            </a:ln>
            <a:effectLst/>
          </p:spPr>
          <p:txBody>
            <a:bodyPr/>
            <a:lstStyle/>
            <a:p>
              <a:endParaRPr lang="en-US"/>
            </a:p>
          </p:txBody>
        </p:sp>
        <p:sp>
          <p:nvSpPr>
            <p:cNvPr id="132132" name="Line 36"/>
            <p:cNvSpPr>
              <a:spLocks noChangeShapeType="1"/>
            </p:cNvSpPr>
            <p:nvPr/>
          </p:nvSpPr>
          <p:spPr bwMode="auto">
            <a:xfrm>
              <a:off x="1506" y="1319"/>
              <a:ext cx="3444" cy="1"/>
            </a:xfrm>
            <a:prstGeom prst="line">
              <a:avLst/>
            </a:prstGeom>
            <a:noFill/>
            <a:ln w="0">
              <a:solidFill>
                <a:schemeClr val="tx2"/>
              </a:solidFill>
              <a:prstDash val="sysDot"/>
              <a:round/>
              <a:headEnd/>
              <a:tailEnd/>
            </a:ln>
            <a:effectLst/>
          </p:spPr>
          <p:txBody>
            <a:bodyPr/>
            <a:lstStyle/>
            <a:p>
              <a:endParaRPr lang="en-US"/>
            </a:p>
          </p:txBody>
        </p:sp>
        <p:sp>
          <p:nvSpPr>
            <p:cNvPr id="132133" name="Line 37"/>
            <p:cNvSpPr>
              <a:spLocks noChangeShapeType="1"/>
            </p:cNvSpPr>
            <p:nvPr/>
          </p:nvSpPr>
          <p:spPr bwMode="auto">
            <a:xfrm>
              <a:off x="1506" y="1289"/>
              <a:ext cx="3444" cy="1"/>
            </a:xfrm>
            <a:prstGeom prst="line">
              <a:avLst/>
            </a:prstGeom>
            <a:noFill/>
            <a:ln w="0">
              <a:solidFill>
                <a:schemeClr val="tx2"/>
              </a:solidFill>
              <a:prstDash val="sysDot"/>
              <a:round/>
              <a:headEnd/>
              <a:tailEnd/>
            </a:ln>
            <a:effectLst/>
          </p:spPr>
          <p:txBody>
            <a:bodyPr/>
            <a:lstStyle/>
            <a:p>
              <a:endParaRPr lang="en-US"/>
            </a:p>
          </p:txBody>
        </p:sp>
        <p:sp>
          <p:nvSpPr>
            <p:cNvPr id="132134" name="Line 38"/>
            <p:cNvSpPr>
              <a:spLocks noChangeShapeType="1"/>
            </p:cNvSpPr>
            <p:nvPr/>
          </p:nvSpPr>
          <p:spPr bwMode="auto">
            <a:xfrm>
              <a:off x="1506" y="1259"/>
              <a:ext cx="3444" cy="1"/>
            </a:xfrm>
            <a:prstGeom prst="line">
              <a:avLst/>
            </a:prstGeom>
            <a:noFill/>
            <a:ln w="0">
              <a:solidFill>
                <a:schemeClr val="tx2"/>
              </a:solidFill>
              <a:prstDash val="sysDot"/>
              <a:round/>
              <a:headEnd/>
              <a:tailEnd/>
            </a:ln>
            <a:effectLst/>
          </p:spPr>
          <p:txBody>
            <a:bodyPr/>
            <a:lstStyle/>
            <a:p>
              <a:endParaRPr lang="en-US"/>
            </a:p>
          </p:txBody>
        </p:sp>
        <p:sp>
          <p:nvSpPr>
            <p:cNvPr id="132135" name="Line 39"/>
            <p:cNvSpPr>
              <a:spLocks noChangeShapeType="1"/>
            </p:cNvSpPr>
            <p:nvPr/>
          </p:nvSpPr>
          <p:spPr bwMode="auto">
            <a:xfrm>
              <a:off x="1506" y="2765"/>
              <a:ext cx="3444" cy="1"/>
            </a:xfrm>
            <a:prstGeom prst="line">
              <a:avLst/>
            </a:prstGeom>
            <a:noFill/>
            <a:ln w="0" cap="sq">
              <a:solidFill>
                <a:schemeClr val="tx2"/>
              </a:solidFill>
              <a:miter lim="800000"/>
              <a:headEnd/>
              <a:tailEnd/>
            </a:ln>
            <a:effectLst/>
          </p:spPr>
          <p:txBody>
            <a:bodyPr/>
            <a:lstStyle/>
            <a:p>
              <a:endParaRPr lang="en-US"/>
            </a:p>
          </p:txBody>
        </p:sp>
        <p:sp>
          <p:nvSpPr>
            <p:cNvPr id="132136" name="Line 40"/>
            <p:cNvSpPr>
              <a:spLocks noChangeShapeType="1"/>
            </p:cNvSpPr>
            <p:nvPr/>
          </p:nvSpPr>
          <p:spPr bwMode="auto">
            <a:xfrm>
              <a:off x="1506" y="2253"/>
              <a:ext cx="3444" cy="1"/>
            </a:xfrm>
            <a:prstGeom prst="line">
              <a:avLst/>
            </a:prstGeom>
            <a:noFill/>
            <a:ln w="0" cap="sq">
              <a:solidFill>
                <a:schemeClr val="tx2"/>
              </a:solidFill>
              <a:miter lim="800000"/>
              <a:headEnd/>
              <a:tailEnd/>
            </a:ln>
            <a:effectLst/>
          </p:spPr>
          <p:txBody>
            <a:bodyPr/>
            <a:lstStyle/>
            <a:p>
              <a:endParaRPr lang="en-US"/>
            </a:p>
          </p:txBody>
        </p:sp>
        <p:sp>
          <p:nvSpPr>
            <p:cNvPr id="132137" name="Line 41"/>
            <p:cNvSpPr>
              <a:spLocks noChangeShapeType="1"/>
            </p:cNvSpPr>
            <p:nvPr/>
          </p:nvSpPr>
          <p:spPr bwMode="auto">
            <a:xfrm>
              <a:off x="1506" y="1751"/>
              <a:ext cx="3444" cy="1"/>
            </a:xfrm>
            <a:prstGeom prst="line">
              <a:avLst/>
            </a:prstGeom>
            <a:noFill/>
            <a:ln w="0" cap="sq">
              <a:solidFill>
                <a:schemeClr val="tx2"/>
              </a:solidFill>
              <a:miter lim="800000"/>
              <a:headEnd/>
              <a:tailEnd/>
            </a:ln>
            <a:effectLst/>
          </p:spPr>
          <p:txBody>
            <a:bodyPr/>
            <a:lstStyle/>
            <a:p>
              <a:endParaRPr lang="en-US"/>
            </a:p>
          </p:txBody>
        </p:sp>
        <p:sp>
          <p:nvSpPr>
            <p:cNvPr id="132138" name="Line 42"/>
            <p:cNvSpPr>
              <a:spLocks noChangeShapeType="1"/>
            </p:cNvSpPr>
            <p:nvPr/>
          </p:nvSpPr>
          <p:spPr bwMode="auto">
            <a:xfrm>
              <a:off x="1506" y="1239"/>
              <a:ext cx="3444" cy="1"/>
            </a:xfrm>
            <a:prstGeom prst="line">
              <a:avLst/>
            </a:prstGeom>
            <a:noFill/>
            <a:ln w="0" cap="sq">
              <a:solidFill>
                <a:schemeClr val="tx2"/>
              </a:solidFill>
              <a:miter lim="800000"/>
              <a:headEnd/>
              <a:tailEnd/>
            </a:ln>
            <a:effectLst/>
          </p:spPr>
          <p:txBody>
            <a:bodyPr/>
            <a:lstStyle/>
            <a:p>
              <a:endParaRPr lang="en-US"/>
            </a:p>
          </p:txBody>
        </p:sp>
        <p:grpSp>
          <p:nvGrpSpPr>
            <p:cNvPr id="132220" name="Group 124"/>
            <p:cNvGrpSpPr>
              <a:grpSpLocks/>
            </p:cNvGrpSpPr>
            <p:nvPr/>
          </p:nvGrpSpPr>
          <p:grpSpPr bwMode="auto">
            <a:xfrm>
              <a:off x="1606" y="1390"/>
              <a:ext cx="3243" cy="1876"/>
              <a:chOff x="1606" y="1390"/>
              <a:chExt cx="3243" cy="1876"/>
            </a:xfrm>
          </p:grpSpPr>
          <p:sp>
            <p:nvSpPr>
              <p:cNvPr id="132139" name="Rectangle 43"/>
              <p:cNvSpPr>
                <a:spLocks noChangeArrowheads="1"/>
              </p:cNvSpPr>
              <p:nvPr/>
            </p:nvSpPr>
            <p:spPr bwMode="auto">
              <a:xfrm>
                <a:off x="1606" y="3226"/>
                <a:ext cx="141" cy="40"/>
              </a:xfrm>
              <a:prstGeom prst="rect">
                <a:avLst/>
              </a:prstGeom>
              <a:solidFill>
                <a:schemeClr val="accent1"/>
              </a:solidFill>
              <a:ln w="15875">
                <a:solidFill>
                  <a:schemeClr val="tx2"/>
                </a:solidFill>
                <a:miter lim="800000"/>
                <a:headEnd/>
                <a:tailEnd/>
              </a:ln>
              <a:effectLst/>
            </p:spPr>
            <p:txBody>
              <a:bodyPr/>
              <a:lstStyle/>
              <a:p>
                <a:endParaRPr lang="en-US"/>
              </a:p>
            </p:txBody>
          </p:sp>
          <p:sp>
            <p:nvSpPr>
              <p:cNvPr id="132140" name="Rectangle 44"/>
              <p:cNvSpPr>
                <a:spLocks noChangeArrowheads="1"/>
              </p:cNvSpPr>
              <p:nvPr/>
            </p:nvSpPr>
            <p:spPr bwMode="auto">
              <a:xfrm>
                <a:off x="1948" y="2875"/>
                <a:ext cx="150" cy="391"/>
              </a:xfrm>
              <a:prstGeom prst="rect">
                <a:avLst/>
              </a:prstGeom>
              <a:solidFill>
                <a:schemeClr val="accent1"/>
              </a:solidFill>
              <a:ln w="15875">
                <a:solidFill>
                  <a:schemeClr val="tx2"/>
                </a:solidFill>
                <a:miter lim="800000"/>
                <a:headEnd/>
                <a:tailEnd/>
              </a:ln>
              <a:effectLst/>
            </p:spPr>
            <p:txBody>
              <a:bodyPr/>
              <a:lstStyle/>
              <a:p>
                <a:endParaRPr lang="en-US"/>
              </a:p>
            </p:txBody>
          </p:sp>
          <p:sp>
            <p:nvSpPr>
              <p:cNvPr id="132141" name="Rectangle 45"/>
              <p:cNvSpPr>
                <a:spLocks noChangeArrowheads="1"/>
              </p:cNvSpPr>
              <p:nvPr/>
            </p:nvSpPr>
            <p:spPr bwMode="auto">
              <a:xfrm>
                <a:off x="2299" y="2765"/>
                <a:ext cx="141" cy="501"/>
              </a:xfrm>
              <a:prstGeom prst="rect">
                <a:avLst/>
              </a:prstGeom>
              <a:solidFill>
                <a:schemeClr val="accent1"/>
              </a:solidFill>
              <a:ln w="15875">
                <a:solidFill>
                  <a:schemeClr val="tx2"/>
                </a:solidFill>
                <a:miter lim="800000"/>
                <a:headEnd/>
                <a:tailEnd/>
              </a:ln>
              <a:effectLst/>
            </p:spPr>
            <p:txBody>
              <a:bodyPr/>
              <a:lstStyle/>
              <a:p>
                <a:endParaRPr lang="en-US"/>
              </a:p>
            </p:txBody>
          </p:sp>
          <p:sp>
            <p:nvSpPr>
              <p:cNvPr id="132142" name="Rectangle 46"/>
              <p:cNvSpPr>
                <a:spLocks noChangeArrowheads="1"/>
              </p:cNvSpPr>
              <p:nvPr/>
            </p:nvSpPr>
            <p:spPr bwMode="auto">
              <a:xfrm>
                <a:off x="2641" y="2674"/>
                <a:ext cx="140" cy="592"/>
              </a:xfrm>
              <a:prstGeom prst="rect">
                <a:avLst/>
              </a:prstGeom>
              <a:solidFill>
                <a:schemeClr val="accent1"/>
              </a:solidFill>
              <a:ln w="15875">
                <a:solidFill>
                  <a:schemeClr val="tx2"/>
                </a:solidFill>
                <a:miter lim="800000"/>
                <a:headEnd/>
                <a:tailEnd/>
              </a:ln>
              <a:effectLst/>
            </p:spPr>
            <p:txBody>
              <a:bodyPr/>
              <a:lstStyle/>
              <a:p>
                <a:endParaRPr lang="en-US"/>
              </a:p>
            </p:txBody>
          </p:sp>
          <p:sp>
            <p:nvSpPr>
              <p:cNvPr id="132143" name="Rectangle 47"/>
              <p:cNvSpPr>
                <a:spLocks noChangeArrowheads="1"/>
              </p:cNvSpPr>
              <p:nvPr/>
            </p:nvSpPr>
            <p:spPr bwMode="auto">
              <a:xfrm>
                <a:off x="2982" y="2574"/>
                <a:ext cx="150" cy="692"/>
              </a:xfrm>
              <a:prstGeom prst="rect">
                <a:avLst/>
              </a:prstGeom>
              <a:solidFill>
                <a:schemeClr val="accent1"/>
              </a:solidFill>
              <a:ln w="15875">
                <a:solidFill>
                  <a:schemeClr val="tx2"/>
                </a:solidFill>
                <a:miter lim="800000"/>
                <a:headEnd/>
                <a:tailEnd/>
              </a:ln>
              <a:effectLst/>
            </p:spPr>
            <p:txBody>
              <a:bodyPr/>
              <a:lstStyle/>
              <a:p>
                <a:endParaRPr lang="en-US"/>
              </a:p>
            </p:txBody>
          </p:sp>
          <p:sp>
            <p:nvSpPr>
              <p:cNvPr id="132144" name="Rectangle 48"/>
              <p:cNvSpPr>
                <a:spLocks noChangeArrowheads="1"/>
              </p:cNvSpPr>
              <p:nvPr/>
            </p:nvSpPr>
            <p:spPr bwMode="auto">
              <a:xfrm>
                <a:off x="3333" y="2172"/>
                <a:ext cx="141" cy="1094"/>
              </a:xfrm>
              <a:prstGeom prst="rect">
                <a:avLst/>
              </a:prstGeom>
              <a:solidFill>
                <a:schemeClr val="accent1"/>
              </a:solidFill>
              <a:ln w="15875">
                <a:solidFill>
                  <a:schemeClr val="tx2"/>
                </a:solidFill>
                <a:miter lim="800000"/>
                <a:headEnd/>
                <a:tailEnd/>
              </a:ln>
              <a:effectLst/>
            </p:spPr>
            <p:txBody>
              <a:bodyPr/>
              <a:lstStyle/>
              <a:p>
                <a:endParaRPr lang="en-US"/>
              </a:p>
            </p:txBody>
          </p:sp>
          <p:sp>
            <p:nvSpPr>
              <p:cNvPr id="132145" name="Rectangle 49"/>
              <p:cNvSpPr>
                <a:spLocks noChangeArrowheads="1"/>
              </p:cNvSpPr>
              <p:nvPr/>
            </p:nvSpPr>
            <p:spPr bwMode="auto">
              <a:xfrm>
                <a:off x="3675" y="1942"/>
                <a:ext cx="140" cy="1324"/>
              </a:xfrm>
              <a:prstGeom prst="rect">
                <a:avLst/>
              </a:prstGeom>
              <a:solidFill>
                <a:schemeClr val="accent1"/>
              </a:solidFill>
              <a:ln w="15875">
                <a:solidFill>
                  <a:schemeClr val="tx2"/>
                </a:solidFill>
                <a:miter lim="800000"/>
                <a:headEnd/>
                <a:tailEnd/>
              </a:ln>
              <a:effectLst/>
            </p:spPr>
            <p:txBody>
              <a:bodyPr/>
              <a:lstStyle/>
              <a:p>
                <a:endParaRPr lang="en-US"/>
              </a:p>
            </p:txBody>
          </p:sp>
          <p:sp>
            <p:nvSpPr>
              <p:cNvPr id="132146" name="Rectangle 50"/>
              <p:cNvSpPr>
                <a:spLocks noChangeArrowheads="1"/>
              </p:cNvSpPr>
              <p:nvPr/>
            </p:nvSpPr>
            <p:spPr bwMode="auto">
              <a:xfrm>
                <a:off x="4016" y="1811"/>
                <a:ext cx="140" cy="1455"/>
              </a:xfrm>
              <a:prstGeom prst="rect">
                <a:avLst/>
              </a:prstGeom>
              <a:solidFill>
                <a:schemeClr val="accent1"/>
              </a:solidFill>
              <a:ln w="15875">
                <a:solidFill>
                  <a:schemeClr val="tx2"/>
                </a:solidFill>
                <a:miter lim="800000"/>
                <a:headEnd/>
                <a:tailEnd/>
              </a:ln>
              <a:effectLst/>
            </p:spPr>
            <p:txBody>
              <a:bodyPr/>
              <a:lstStyle/>
              <a:p>
                <a:endParaRPr lang="en-US"/>
              </a:p>
            </p:txBody>
          </p:sp>
          <p:sp>
            <p:nvSpPr>
              <p:cNvPr id="132147" name="Rectangle 51"/>
              <p:cNvSpPr>
                <a:spLocks noChangeArrowheads="1"/>
              </p:cNvSpPr>
              <p:nvPr/>
            </p:nvSpPr>
            <p:spPr bwMode="auto">
              <a:xfrm>
                <a:off x="4357" y="1721"/>
                <a:ext cx="151" cy="1545"/>
              </a:xfrm>
              <a:prstGeom prst="rect">
                <a:avLst/>
              </a:prstGeom>
              <a:solidFill>
                <a:schemeClr val="accent1"/>
              </a:solidFill>
              <a:ln w="15875">
                <a:solidFill>
                  <a:schemeClr val="tx2"/>
                </a:solidFill>
                <a:miter lim="800000"/>
                <a:headEnd/>
                <a:tailEnd/>
              </a:ln>
              <a:effectLst/>
            </p:spPr>
            <p:txBody>
              <a:bodyPr/>
              <a:lstStyle/>
              <a:p>
                <a:endParaRPr lang="en-US"/>
              </a:p>
            </p:txBody>
          </p:sp>
          <p:sp>
            <p:nvSpPr>
              <p:cNvPr id="132148" name="Rectangle 52"/>
              <p:cNvSpPr>
                <a:spLocks noChangeArrowheads="1"/>
              </p:cNvSpPr>
              <p:nvPr/>
            </p:nvSpPr>
            <p:spPr bwMode="auto">
              <a:xfrm>
                <a:off x="4709" y="1390"/>
                <a:ext cx="140" cy="1876"/>
              </a:xfrm>
              <a:prstGeom prst="rect">
                <a:avLst/>
              </a:prstGeom>
              <a:solidFill>
                <a:schemeClr val="accent1"/>
              </a:solidFill>
              <a:ln w="15875">
                <a:solidFill>
                  <a:schemeClr val="tx2"/>
                </a:solidFill>
                <a:miter lim="800000"/>
                <a:headEnd/>
                <a:tailEnd/>
              </a:ln>
              <a:effectLst/>
            </p:spPr>
            <p:txBody>
              <a:bodyPr/>
              <a:lstStyle/>
              <a:p>
                <a:endParaRPr lang="en-US"/>
              </a:p>
            </p:txBody>
          </p:sp>
        </p:grpSp>
        <p:sp>
          <p:nvSpPr>
            <p:cNvPr id="132149" name="Line 53"/>
            <p:cNvSpPr>
              <a:spLocks noChangeShapeType="1"/>
            </p:cNvSpPr>
            <p:nvPr/>
          </p:nvSpPr>
          <p:spPr bwMode="auto">
            <a:xfrm>
              <a:off x="1506" y="1239"/>
              <a:ext cx="1" cy="2027"/>
            </a:xfrm>
            <a:prstGeom prst="line">
              <a:avLst/>
            </a:prstGeom>
            <a:noFill/>
            <a:ln w="0" cap="sq">
              <a:solidFill>
                <a:schemeClr val="tx2"/>
              </a:solidFill>
              <a:miter lim="800000"/>
              <a:headEnd/>
              <a:tailEnd/>
            </a:ln>
            <a:effectLst/>
          </p:spPr>
          <p:txBody>
            <a:bodyPr/>
            <a:lstStyle/>
            <a:p>
              <a:endParaRPr lang="en-US"/>
            </a:p>
          </p:txBody>
        </p:sp>
        <p:sp>
          <p:nvSpPr>
            <p:cNvPr id="132150" name="Line 54"/>
            <p:cNvSpPr>
              <a:spLocks noChangeShapeType="1"/>
            </p:cNvSpPr>
            <p:nvPr/>
          </p:nvSpPr>
          <p:spPr bwMode="auto">
            <a:xfrm>
              <a:off x="1476" y="3266"/>
              <a:ext cx="60" cy="1"/>
            </a:xfrm>
            <a:prstGeom prst="line">
              <a:avLst/>
            </a:prstGeom>
            <a:noFill/>
            <a:ln w="0" cap="sq">
              <a:solidFill>
                <a:schemeClr val="tx2"/>
              </a:solidFill>
              <a:miter lim="800000"/>
              <a:headEnd/>
              <a:tailEnd/>
            </a:ln>
            <a:effectLst/>
          </p:spPr>
          <p:txBody>
            <a:bodyPr/>
            <a:lstStyle/>
            <a:p>
              <a:endParaRPr lang="en-US"/>
            </a:p>
          </p:txBody>
        </p:sp>
        <p:sp>
          <p:nvSpPr>
            <p:cNvPr id="132151" name="Line 55"/>
            <p:cNvSpPr>
              <a:spLocks noChangeShapeType="1"/>
            </p:cNvSpPr>
            <p:nvPr/>
          </p:nvSpPr>
          <p:spPr bwMode="auto">
            <a:xfrm>
              <a:off x="1476" y="3116"/>
              <a:ext cx="60" cy="1"/>
            </a:xfrm>
            <a:prstGeom prst="line">
              <a:avLst/>
            </a:prstGeom>
            <a:noFill/>
            <a:ln w="0" cap="sq">
              <a:solidFill>
                <a:schemeClr val="tx2"/>
              </a:solidFill>
              <a:miter lim="800000"/>
              <a:headEnd/>
              <a:tailEnd/>
            </a:ln>
            <a:effectLst/>
          </p:spPr>
          <p:txBody>
            <a:bodyPr/>
            <a:lstStyle/>
            <a:p>
              <a:endParaRPr lang="en-US"/>
            </a:p>
          </p:txBody>
        </p:sp>
        <p:sp>
          <p:nvSpPr>
            <p:cNvPr id="132152" name="Line 56"/>
            <p:cNvSpPr>
              <a:spLocks noChangeShapeType="1"/>
            </p:cNvSpPr>
            <p:nvPr/>
          </p:nvSpPr>
          <p:spPr bwMode="auto">
            <a:xfrm>
              <a:off x="1476" y="3026"/>
              <a:ext cx="60" cy="1"/>
            </a:xfrm>
            <a:prstGeom prst="line">
              <a:avLst/>
            </a:prstGeom>
            <a:noFill/>
            <a:ln w="0" cap="sq">
              <a:solidFill>
                <a:schemeClr val="tx2"/>
              </a:solidFill>
              <a:miter lim="800000"/>
              <a:headEnd/>
              <a:tailEnd/>
            </a:ln>
            <a:effectLst/>
          </p:spPr>
          <p:txBody>
            <a:bodyPr/>
            <a:lstStyle/>
            <a:p>
              <a:endParaRPr lang="en-US"/>
            </a:p>
          </p:txBody>
        </p:sp>
        <p:sp>
          <p:nvSpPr>
            <p:cNvPr id="132153" name="Line 57"/>
            <p:cNvSpPr>
              <a:spLocks noChangeShapeType="1"/>
            </p:cNvSpPr>
            <p:nvPr/>
          </p:nvSpPr>
          <p:spPr bwMode="auto">
            <a:xfrm>
              <a:off x="1476" y="2965"/>
              <a:ext cx="60" cy="1"/>
            </a:xfrm>
            <a:prstGeom prst="line">
              <a:avLst/>
            </a:prstGeom>
            <a:noFill/>
            <a:ln w="0" cap="sq">
              <a:solidFill>
                <a:schemeClr val="tx2"/>
              </a:solidFill>
              <a:miter lim="800000"/>
              <a:headEnd/>
              <a:tailEnd/>
            </a:ln>
            <a:effectLst/>
          </p:spPr>
          <p:txBody>
            <a:bodyPr/>
            <a:lstStyle/>
            <a:p>
              <a:endParaRPr lang="en-US"/>
            </a:p>
          </p:txBody>
        </p:sp>
        <p:sp>
          <p:nvSpPr>
            <p:cNvPr id="132154" name="Line 58"/>
            <p:cNvSpPr>
              <a:spLocks noChangeShapeType="1"/>
            </p:cNvSpPr>
            <p:nvPr/>
          </p:nvSpPr>
          <p:spPr bwMode="auto">
            <a:xfrm>
              <a:off x="1476" y="2915"/>
              <a:ext cx="60" cy="1"/>
            </a:xfrm>
            <a:prstGeom prst="line">
              <a:avLst/>
            </a:prstGeom>
            <a:noFill/>
            <a:ln w="0" cap="sq">
              <a:solidFill>
                <a:schemeClr val="tx2"/>
              </a:solidFill>
              <a:miter lim="800000"/>
              <a:headEnd/>
              <a:tailEnd/>
            </a:ln>
            <a:effectLst/>
          </p:spPr>
          <p:txBody>
            <a:bodyPr/>
            <a:lstStyle/>
            <a:p>
              <a:endParaRPr lang="en-US"/>
            </a:p>
          </p:txBody>
        </p:sp>
        <p:sp>
          <p:nvSpPr>
            <p:cNvPr id="132155" name="Line 59"/>
            <p:cNvSpPr>
              <a:spLocks noChangeShapeType="1"/>
            </p:cNvSpPr>
            <p:nvPr/>
          </p:nvSpPr>
          <p:spPr bwMode="auto">
            <a:xfrm>
              <a:off x="1476" y="2875"/>
              <a:ext cx="60" cy="1"/>
            </a:xfrm>
            <a:prstGeom prst="line">
              <a:avLst/>
            </a:prstGeom>
            <a:noFill/>
            <a:ln w="0" cap="sq">
              <a:solidFill>
                <a:schemeClr val="tx2"/>
              </a:solidFill>
              <a:miter lim="800000"/>
              <a:headEnd/>
              <a:tailEnd/>
            </a:ln>
            <a:effectLst/>
          </p:spPr>
          <p:txBody>
            <a:bodyPr/>
            <a:lstStyle/>
            <a:p>
              <a:endParaRPr lang="en-US"/>
            </a:p>
          </p:txBody>
        </p:sp>
        <p:sp>
          <p:nvSpPr>
            <p:cNvPr id="132156" name="Line 60"/>
            <p:cNvSpPr>
              <a:spLocks noChangeShapeType="1"/>
            </p:cNvSpPr>
            <p:nvPr/>
          </p:nvSpPr>
          <p:spPr bwMode="auto">
            <a:xfrm>
              <a:off x="1476" y="2835"/>
              <a:ext cx="60" cy="1"/>
            </a:xfrm>
            <a:prstGeom prst="line">
              <a:avLst/>
            </a:prstGeom>
            <a:noFill/>
            <a:ln w="0" cap="sq">
              <a:solidFill>
                <a:schemeClr val="tx2"/>
              </a:solidFill>
              <a:miter lim="800000"/>
              <a:headEnd/>
              <a:tailEnd/>
            </a:ln>
            <a:effectLst/>
          </p:spPr>
          <p:txBody>
            <a:bodyPr/>
            <a:lstStyle/>
            <a:p>
              <a:endParaRPr lang="en-US"/>
            </a:p>
          </p:txBody>
        </p:sp>
        <p:sp>
          <p:nvSpPr>
            <p:cNvPr id="132157" name="Line 61"/>
            <p:cNvSpPr>
              <a:spLocks noChangeShapeType="1"/>
            </p:cNvSpPr>
            <p:nvPr/>
          </p:nvSpPr>
          <p:spPr bwMode="auto">
            <a:xfrm>
              <a:off x="1476" y="2805"/>
              <a:ext cx="60" cy="1"/>
            </a:xfrm>
            <a:prstGeom prst="line">
              <a:avLst/>
            </a:prstGeom>
            <a:noFill/>
            <a:ln w="0" cap="sq">
              <a:solidFill>
                <a:schemeClr val="tx2"/>
              </a:solidFill>
              <a:miter lim="800000"/>
              <a:headEnd/>
              <a:tailEnd/>
            </a:ln>
            <a:effectLst/>
          </p:spPr>
          <p:txBody>
            <a:bodyPr/>
            <a:lstStyle/>
            <a:p>
              <a:endParaRPr lang="en-US"/>
            </a:p>
          </p:txBody>
        </p:sp>
        <p:sp>
          <p:nvSpPr>
            <p:cNvPr id="132158" name="Line 62"/>
            <p:cNvSpPr>
              <a:spLocks noChangeShapeType="1"/>
            </p:cNvSpPr>
            <p:nvPr/>
          </p:nvSpPr>
          <p:spPr bwMode="auto">
            <a:xfrm>
              <a:off x="1476" y="2785"/>
              <a:ext cx="60" cy="1"/>
            </a:xfrm>
            <a:prstGeom prst="line">
              <a:avLst/>
            </a:prstGeom>
            <a:noFill/>
            <a:ln w="0" cap="sq">
              <a:solidFill>
                <a:schemeClr val="tx2"/>
              </a:solidFill>
              <a:miter lim="800000"/>
              <a:headEnd/>
              <a:tailEnd/>
            </a:ln>
            <a:effectLst/>
          </p:spPr>
          <p:txBody>
            <a:bodyPr/>
            <a:lstStyle/>
            <a:p>
              <a:endParaRPr lang="en-US"/>
            </a:p>
          </p:txBody>
        </p:sp>
        <p:sp>
          <p:nvSpPr>
            <p:cNvPr id="132159" name="Line 63"/>
            <p:cNvSpPr>
              <a:spLocks noChangeShapeType="1"/>
            </p:cNvSpPr>
            <p:nvPr/>
          </p:nvSpPr>
          <p:spPr bwMode="auto">
            <a:xfrm>
              <a:off x="1476" y="2765"/>
              <a:ext cx="60" cy="1"/>
            </a:xfrm>
            <a:prstGeom prst="line">
              <a:avLst/>
            </a:prstGeom>
            <a:noFill/>
            <a:ln w="0" cap="sq">
              <a:solidFill>
                <a:schemeClr val="tx2"/>
              </a:solidFill>
              <a:miter lim="800000"/>
              <a:headEnd/>
              <a:tailEnd/>
            </a:ln>
            <a:effectLst/>
          </p:spPr>
          <p:txBody>
            <a:bodyPr/>
            <a:lstStyle/>
            <a:p>
              <a:endParaRPr lang="en-US"/>
            </a:p>
          </p:txBody>
        </p:sp>
        <p:sp>
          <p:nvSpPr>
            <p:cNvPr id="132160" name="Line 64"/>
            <p:cNvSpPr>
              <a:spLocks noChangeShapeType="1"/>
            </p:cNvSpPr>
            <p:nvPr/>
          </p:nvSpPr>
          <p:spPr bwMode="auto">
            <a:xfrm>
              <a:off x="1476" y="2604"/>
              <a:ext cx="60" cy="1"/>
            </a:xfrm>
            <a:prstGeom prst="line">
              <a:avLst/>
            </a:prstGeom>
            <a:noFill/>
            <a:ln w="0" cap="sq">
              <a:solidFill>
                <a:schemeClr val="tx2"/>
              </a:solidFill>
              <a:miter lim="800000"/>
              <a:headEnd/>
              <a:tailEnd/>
            </a:ln>
            <a:effectLst/>
          </p:spPr>
          <p:txBody>
            <a:bodyPr/>
            <a:lstStyle/>
            <a:p>
              <a:endParaRPr lang="en-US"/>
            </a:p>
          </p:txBody>
        </p:sp>
        <p:sp>
          <p:nvSpPr>
            <p:cNvPr id="132161" name="Line 65"/>
            <p:cNvSpPr>
              <a:spLocks noChangeShapeType="1"/>
            </p:cNvSpPr>
            <p:nvPr/>
          </p:nvSpPr>
          <p:spPr bwMode="auto">
            <a:xfrm>
              <a:off x="1476" y="2514"/>
              <a:ext cx="60" cy="1"/>
            </a:xfrm>
            <a:prstGeom prst="line">
              <a:avLst/>
            </a:prstGeom>
            <a:noFill/>
            <a:ln w="0" cap="sq">
              <a:solidFill>
                <a:schemeClr val="tx2"/>
              </a:solidFill>
              <a:miter lim="800000"/>
              <a:headEnd/>
              <a:tailEnd/>
            </a:ln>
            <a:effectLst/>
          </p:spPr>
          <p:txBody>
            <a:bodyPr/>
            <a:lstStyle/>
            <a:p>
              <a:endParaRPr lang="en-US"/>
            </a:p>
          </p:txBody>
        </p:sp>
        <p:sp>
          <p:nvSpPr>
            <p:cNvPr id="132162" name="Line 66"/>
            <p:cNvSpPr>
              <a:spLocks noChangeShapeType="1"/>
            </p:cNvSpPr>
            <p:nvPr/>
          </p:nvSpPr>
          <p:spPr bwMode="auto">
            <a:xfrm>
              <a:off x="1476" y="2453"/>
              <a:ext cx="60" cy="1"/>
            </a:xfrm>
            <a:prstGeom prst="line">
              <a:avLst/>
            </a:prstGeom>
            <a:noFill/>
            <a:ln w="0" cap="sq">
              <a:solidFill>
                <a:schemeClr val="tx2"/>
              </a:solidFill>
              <a:miter lim="800000"/>
              <a:headEnd/>
              <a:tailEnd/>
            </a:ln>
            <a:effectLst/>
          </p:spPr>
          <p:txBody>
            <a:bodyPr/>
            <a:lstStyle/>
            <a:p>
              <a:endParaRPr lang="en-US"/>
            </a:p>
          </p:txBody>
        </p:sp>
        <p:sp>
          <p:nvSpPr>
            <p:cNvPr id="132163" name="Line 67"/>
            <p:cNvSpPr>
              <a:spLocks noChangeShapeType="1"/>
            </p:cNvSpPr>
            <p:nvPr/>
          </p:nvSpPr>
          <p:spPr bwMode="auto">
            <a:xfrm>
              <a:off x="1476" y="2403"/>
              <a:ext cx="60" cy="1"/>
            </a:xfrm>
            <a:prstGeom prst="line">
              <a:avLst/>
            </a:prstGeom>
            <a:noFill/>
            <a:ln w="0" cap="sq">
              <a:solidFill>
                <a:schemeClr val="tx2"/>
              </a:solidFill>
              <a:miter lim="800000"/>
              <a:headEnd/>
              <a:tailEnd/>
            </a:ln>
            <a:effectLst/>
          </p:spPr>
          <p:txBody>
            <a:bodyPr/>
            <a:lstStyle/>
            <a:p>
              <a:endParaRPr lang="en-US"/>
            </a:p>
          </p:txBody>
        </p:sp>
        <p:sp>
          <p:nvSpPr>
            <p:cNvPr id="132164" name="Line 68"/>
            <p:cNvSpPr>
              <a:spLocks noChangeShapeType="1"/>
            </p:cNvSpPr>
            <p:nvPr/>
          </p:nvSpPr>
          <p:spPr bwMode="auto">
            <a:xfrm>
              <a:off x="1476" y="2363"/>
              <a:ext cx="60" cy="1"/>
            </a:xfrm>
            <a:prstGeom prst="line">
              <a:avLst/>
            </a:prstGeom>
            <a:noFill/>
            <a:ln w="0" cap="sq">
              <a:solidFill>
                <a:schemeClr val="tx2"/>
              </a:solidFill>
              <a:miter lim="800000"/>
              <a:headEnd/>
              <a:tailEnd/>
            </a:ln>
            <a:effectLst/>
          </p:spPr>
          <p:txBody>
            <a:bodyPr/>
            <a:lstStyle/>
            <a:p>
              <a:endParaRPr lang="en-US"/>
            </a:p>
          </p:txBody>
        </p:sp>
        <p:sp>
          <p:nvSpPr>
            <p:cNvPr id="132165" name="Line 69"/>
            <p:cNvSpPr>
              <a:spLocks noChangeShapeType="1"/>
            </p:cNvSpPr>
            <p:nvPr/>
          </p:nvSpPr>
          <p:spPr bwMode="auto">
            <a:xfrm>
              <a:off x="1476" y="2333"/>
              <a:ext cx="60" cy="1"/>
            </a:xfrm>
            <a:prstGeom prst="line">
              <a:avLst/>
            </a:prstGeom>
            <a:noFill/>
            <a:ln w="0" cap="sq">
              <a:solidFill>
                <a:schemeClr val="tx2"/>
              </a:solidFill>
              <a:miter lim="800000"/>
              <a:headEnd/>
              <a:tailEnd/>
            </a:ln>
            <a:effectLst/>
          </p:spPr>
          <p:txBody>
            <a:bodyPr/>
            <a:lstStyle/>
            <a:p>
              <a:endParaRPr lang="en-US"/>
            </a:p>
          </p:txBody>
        </p:sp>
        <p:sp>
          <p:nvSpPr>
            <p:cNvPr id="132166" name="Line 70"/>
            <p:cNvSpPr>
              <a:spLocks noChangeShapeType="1"/>
            </p:cNvSpPr>
            <p:nvPr/>
          </p:nvSpPr>
          <p:spPr bwMode="auto">
            <a:xfrm>
              <a:off x="1476" y="2303"/>
              <a:ext cx="60" cy="1"/>
            </a:xfrm>
            <a:prstGeom prst="line">
              <a:avLst/>
            </a:prstGeom>
            <a:noFill/>
            <a:ln w="0" cap="sq">
              <a:solidFill>
                <a:schemeClr val="tx2"/>
              </a:solidFill>
              <a:miter lim="800000"/>
              <a:headEnd/>
              <a:tailEnd/>
            </a:ln>
            <a:effectLst/>
          </p:spPr>
          <p:txBody>
            <a:bodyPr/>
            <a:lstStyle/>
            <a:p>
              <a:endParaRPr lang="en-US"/>
            </a:p>
          </p:txBody>
        </p:sp>
        <p:sp>
          <p:nvSpPr>
            <p:cNvPr id="132167" name="Line 71"/>
            <p:cNvSpPr>
              <a:spLocks noChangeShapeType="1"/>
            </p:cNvSpPr>
            <p:nvPr/>
          </p:nvSpPr>
          <p:spPr bwMode="auto">
            <a:xfrm>
              <a:off x="1476" y="2273"/>
              <a:ext cx="60" cy="1"/>
            </a:xfrm>
            <a:prstGeom prst="line">
              <a:avLst/>
            </a:prstGeom>
            <a:noFill/>
            <a:ln w="0" cap="sq">
              <a:solidFill>
                <a:schemeClr val="tx2"/>
              </a:solidFill>
              <a:miter lim="800000"/>
              <a:headEnd/>
              <a:tailEnd/>
            </a:ln>
            <a:effectLst/>
          </p:spPr>
          <p:txBody>
            <a:bodyPr/>
            <a:lstStyle/>
            <a:p>
              <a:endParaRPr lang="en-US"/>
            </a:p>
          </p:txBody>
        </p:sp>
        <p:sp>
          <p:nvSpPr>
            <p:cNvPr id="132168" name="Line 72"/>
            <p:cNvSpPr>
              <a:spLocks noChangeShapeType="1"/>
            </p:cNvSpPr>
            <p:nvPr/>
          </p:nvSpPr>
          <p:spPr bwMode="auto">
            <a:xfrm>
              <a:off x="1476" y="2253"/>
              <a:ext cx="60" cy="1"/>
            </a:xfrm>
            <a:prstGeom prst="line">
              <a:avLst/>
            </a:prstGeom>
            <a:noFill/>
            <a:ln w="0" cap="sq">
              <a:solidFill>
                <a:schemeClr val="tx2"/>
              </a:solidFill>
              <a:miter lim="800000"/>
              <a:headEnd/>
              <a:tailEnd/>
            </a:ln>
            <a:effectLst/>
          </p:spPr>
          <p:txBody>
            <a:bodyPr/>
            <a:lstStyle/>
            <a:p>
              <a:endParaRPr lang="en-US"/>
            </a:p>
          </p:txBody>
        </p:sp>
        <p:sp>
          <p:nvSpPr>
            <p:cNvPr id="132169" name="Line 73"/>
            <p:cNvSpPr>
              <a:spLocks noChangeShapeType="1"/>
            </p:cNvSpPr>
            <p:nvPr/>
          </p:nvSpPr>
          <p:spPr bwMode="auto">
            <a:xfrm>
              <a:off x="1476" y="2102"/>
              <a:ext cx="60" cy="1"/>
            </a:xfrm>
            <a:prstGeom prst="line">
              <a:avLst/>
            </a:prstGeom>
            <a:noFill/>
            <a:ln w="0" cap="sq">
              <a:solidFill>
                <a:schemeClr val="tx2"/>
              </a:solidFill>
              <a:miter lim="800000"/>
              <a:headEnd/>
              <a:tailEnd/>
            </a:ln>
            <a:effectLst/>
          </p:spPr>
          <p:txBody>
            <a:bodyPr/>
            <a:lstStyle/>
            <a:p>
              <a:endParaRPr lang="en-US"/>
            </a:p>
          </p:txBody>
        </p:sp>
        <p:sp>
          <p:nvSpPr>
            <p:cNvPr id="132170" name="Line 74"/>
            <p:cNvSpPr>
              <a:spLocks noChangeShapeType="1"/>
            </p:cNvSpPr>
            <p:nvPr/>
          </p:nvSpPr>
          <p:spPr bwMode="auto">
            <a:xfrm>
              <a:off x="1476" y="2012"/>
              <a:ext cx="60" cy="1"/>
            </a:xfrm>
            <a:prstGeom prst="line">
              <a:avLst/>
            </a:prstGeom>
            <a:noFill/>
            <a:ln w="0" cap="sq">
              <a:solidFill>
                <a:schemeClr val="tx2"/>
              </a:solidFill>
              <a:miter lim="800000"/>
              <a:headEnd/>
              <a:tailEnd/>
            </a:ln>
            <a:effectLst/>
          </p:spPr>
          <p:txBody>
            <a:bodyPr/>
            <a:lstStyle/>
            <a:p>
              <a:endParaRPr lang="en-US"/>
            </a:p>
          </p:txBody>
        </p:sp>
        <p:sp>
          <p:nvSpPr>
            <p:cNvPr id="132171" name="Line 75"/>
            <p:cNvSpPr>
              <a:spLocks noChangeShapeType="1"/>
            </p:cNvSpPr>
            <p:nvPr/>
          </p:nvSpPr>
          <p:spPr bwMode="auto">
            <a:xfrm>
              <a:off x="1476" y="1952"/>
              <a:ext cx="60" cy="1"/>
            </a:xfrm>
            <a:prstGeom prst="line">
              <a:avLst/>
            </a:prstGeom>
            <a:noFill/>
            <a:ln w="0" cap="sq">
              <a:solidFill>
                <a:schemeClr val="tx2"/>
              </a:solidFill>
              <a:miter lim="800000"/>
              <a:headEnd/>
              <a:tailEnd/>
            </a:ln>
            <a:effectLst/>
          </p:spPr>
          <p:txBody>
            <a:bodyPr/>
            <a:lstStyle/>
            <a:p>
              <a:endParaRPr lang="en-US"/>
            </a:p>
          </p:txBody>
        </p:sp>
        <p:sp>
          <p:nvSpPr>
            <p:cNvPr id="132172" name="Line 76"/>
            <p:cNvSpPr>
              <a:spLocks noChangeShapeType="1"/>
            </p:cNvSpPr>
            <p:nvPr/>
          </p:nvSpPr>
          <p:spPr bwMode="auto">
            <a:xfrm>
              <a:off x="1476" y="1901"/>
              <a:ext cx="60" cy="1"/>
            </a:xfrm>
            <a:prstGeom prst="line">
              <a:avLst/>
            </a:prstGeom>
            <a:noFill/>
            <a:ln w="0" cap="sq">
              <a:solidFill>
                <a:schemeClr val="tx2"/>
              </a:solidFill>
              <a:miter lim="800000"/>
              <a:headEnd/>
              <a:tailEnd/>
            </a:ln>
            <a:effectLst/>
          </p:spPr>
          <p:txBody>
            <a:bodyPr/>
            <a:lstStyle/>
            <a:p>
              <a:endParaRPr lang="en-US"/>
            </a:p>
          </p:txBody>
        </p:sp>
        <p:sp>
          <p:nvSpPr>
            <p:cNvPr id="132173" name="Line 77"/>
            <p:cNvSpPr>
              <a:spLocks noChangeShapeType="1"/>
            </p:cNvSpPr>
            <p:nvPr/>
          </p:nvSpPr>
          <p:spPr bwMode="auto">
            <a:xfrm>
              <a:off x="1476" y="1861"/>
              <a:ext cx="60" cy="1"/>
            </a:xfrm>
            <a:prstGeom prst="line">
              <a:avLst/>
            </a:prstGeom>
            <a:noFill/>
            <a:ln w="0" cap="sq">
              <a:solidFill>
                <a:schemeClr val="tx2"/>
              </a:solidFill>
              <a:miter lim="800000"/>
              <a:headEnd/>
              <a:tailEnd/>
            </a:ln>
            <a:effectLst/>
          </p:spPr>
          <p:txBody>
            <a:bodyPr/>
            <a:lstStyle/>
            <a:p>
              <a:endParaRPr lang="en-US"/>
            </a:p>
          </p:txBody>
        </p:sp>
        <p:sp>
          <p:nvSpPr>
            <p:cNvPr id="132174" name="Line 78"/>
            <p:cNvSpPr>
              <a:spLocks noChangeShapeType="1"/>
            </p:cNvSpPr>
            <p:nvPr/>
          </p:nvSpPr>
          <p:spPr bwMode="auto">
            <a:xfrm>
              <a:off x="1476" y="1821"/>
              <a:ext cx="60" cy="1"/>
            </a:xfrm>
            <a:prstGeom prst="line">
              <a:avLst/>
            </a:prstGeom>
            <a:noFill/>
            <a:ln w="0" cap="sq">
              <a:solidFill>
                <a:schemeClr val="tx2"/>
              </a:solidFill>
              <a:miter lim="800000"/>
              <a:headEnd/>
              <a:tailEnd/>
            </a:ln>
            <a:effectLst/>
          </p:spPr>
          <p:txBody>
            <a:bodyPr/>
            <a:lstStyle/>
            <a:p>
              <a:endParaRPr lang="en-US"/>
            </a:p>
          </p:txBody>
        </p:sp>
        <p:sp>
          <p:nvSpPr>
            <p:cNvPr id="132175" name="Line 79"/>
            <p:cNvSpPr>
              <a:spLocks noChangeShapeType="1"/>
            </p:cNvSpPr>
            <p:nvPr/>
          </p:nvSpPr>
          <p:spPr bwMode="auto">
            <a:xfrm>
              <a:off x="1476" y="1791"/>
              <a:ext cx="60" cy="1"/>
            </a:xfrm>
            <a:prstGeom prst="line">
              <a:avLst/>
            </a:prstGeom>
            <a:noFill/>
            <a:ln w="0" cap="sq">
              <a:solidFill>
                <a:schemeClr val="tx2"/>
              </a:solidFill>
              <a:miter lim="800000"/>
              <a:headEnd/>
              <a:tailEnd/>
            </a:ln>
            <a:effectLst/>
          </p:spPr>
          <p:txBody>
            <a:bodyPr/>
            <a:lstStyle/>
            <a:p>
              <a:endParaRPr lang="en-US"/>
            </a:p>
          </p:txBody>
        </p:sp>
        <p:sp>
          <p:nvSpPr>
            <p:cNvPr id="132176" name="Line 80"/>
            <p:cNvSpPr>
              <a:spLocks noChangeShapeType="1"/>
            </p:cNvSpPr>
            <p:nvPr/>
          </p:nvSpPr>
          <p:spPr bwMode="auto">
            <a:xfrm>
              <a:off x="1476" y="1771"/>
              <a:ext cx="60" cy="1"/>
            </a:xfrm>
            <a:prstGeom prst="line">
              <a:avLst/>
            </a:prstGeom>
            <a:noFill/>
            <a:ln w="0" cap="sq">
              <a:solidFill>
                <a:schemeClr val="tx2"/>
              </a:solidFill>
              <a:miter lim="800000"/>
              <a:headEnd/>
              <a:tailEnd/>
            </a:ln>
            <a:effectLst/>
          </p:spPr>
          <p:txBody>
            <a:bodyPr/>
            <a:lstStyle/>
            <a:p>
              <a:endParaRPr lang="en-US"/>
            </a:p>
          </p:txBody>
        </p:sp>
        <p:sp>
          <p:nvSpPr>
            <p:cNvPr id="132177" name="Line 81"/>
            <p:cNvSpPr>
              <a:spLocks noChangeShapeType="1"/>
            </p:cNvSpPr>
            <p:nvPr/>
          </p:nvSpPr>
          <p:spPr bwMode="auto">
            <a:xfrm>
              <a:off x="1476" y="1741"/>
              <a:ext cx="60" cy="1"/>
            </a:xfrm>
            <a:prstGeom prst="line">
              <a:avLst/>
            </a:prstGeom>
            <a:noFill/>
            <a:ln w="0" cap="sq">
              <a:solidFill>
                <a:schemeClr val="tx2"/>
              </a:solidFill>
              <a:miter lim="800000"/>
              <a:headEnd/>
              <a:tailEnd/>
            </a:ln>
            <a:effectLst/>
          </p:spPr>
          <p:txBody>
            <a:bodyPr/>
            <a:lstStyle/>
            <a:p>
              <a:endParaRPr lang="en-US"/>
            </a:p>
          </p:txBody>
        </p:sp>
        <p:sp>
          <p:nvSpPr>
            <p:cNvPr id="132178" name="Line 82"/>
            <p:cNvSpPr>
              <a:spLocks noChangeShapeType="1"/>
            </p:cNvSpPr>
            <p:nvPr/>
          </p:nvSpPr>
          <p:spPr bwMode="auto">
            <a:xfrm>
              <a:off x="1476" y="1590"/>
              <a:ext cx="60" cy="1"/>
            </a:xfrm>
            <a:prstGeom prst="line">
              <a:avLst/>
            </a:prstGeom>
            <a:noFill/>
            <a:ln w="0" cap="sq">
              <a:solidFill>
                <a:schemeClr val="tx2"/>
              </a:solidFill>
              <a:miter lim="800000"/>
              <a:headEnd/>
              <a:tailEnd/>
            </a:ln>
            <a:effectLst/>
          </p:spPr>
          <p:txBody>
            <a:bodyPr/>
            <a:lstStyle/>
            <a:p>
              <a:endParaRPr lang="en-US"/>
            </a:p>
          </p:txBody>
        </p:sp>
        <p:sp>
          <p:nvSpPr>
            <p:cNvPr id="132179" name="Line 83"/>
            <p:cNvSpPr>
              <a:spLocks noChangeShapeType="1"/>
            </p:cNvSpPr>
            <p:nvPr/>
          </p:nvSpPr>
          <p:spPr bwMode="auto">
            <a:xfrm>
              <a:off x="1476" y="1500"/>
              <a:ext cx="60" cy="1"/>
            </a:xfrm>
            <a:prstGeom prst="line">
              <a:avLst/>
            </a:prstGeom>
            <a:noFill/>
            <a:ln w="0" cap="sq">
              <a:solidFill>
                <a:schemeClr val="tx2"/>
              </a:solidFill>
              <a:miter lim="800000"/>
              <a:headEnd/>
              <a:tailEnd/>
            </a:ln>
            <a:effectLst/>
          </p:spPr>
          <p:txBody>
            <a:bodyPr/>
            <a:lstStyle/>
            <a:p>
              <a:endParaRPr lang="en-US"/>
            </a:p>
          </p:txBody>
        </p:sp>
        <p:sp>
          <p:nvSpPr>
            <p:cNvPr id="132180" name="Line 84"/>
            <p:cNvSpPr>
              <a:spLocks noChangeShapeType="1"/>
            </p:cNvSpPr>
            <p:nvPr/>
          </p:nvSpPr>
          <p:spPr bwMode="auto">
            <a:xfrm>
              <a:off x="1476" y="1440"/>
              <a:ext cx="60" cy="1"/>
            </a:xfrm>
            <a:prstGeom prst="line">
              <a:avLst/>
            </a:prstGeom>
            <a:noFill/>
            <a:ln w="0" cap="sq">
              <a:solidFill>
                <a:schemeClr val="tx2"/>
              </a:solidFill>
              <a:miter lim="800000"/>
              <a:headEnd/>
              <a:tailEnd/>
            </a:ln>
            <a:effectLst/>
          </p:spPr>
          <p:txBody>
            <a:bodyPr/>
            <a:lstStyle/>
            <a:p>
              <a:endParaRPr lang="en-US"/>
            </a:p>
          </p:txBody>
        </p:sp>
        <p:sp>
          <p:nvSpPr>
            <p:cNvPr id="132181" name="Line 85"/>
            <p:cNvSpPr>
              <a:spLocks noChangeShapeType="1"/>
            </p:cNvSpPr>
            <p:nvPr/>
          </p:nvSpPr>
          <p:spPr bwMode="auto">
            <a:xfrm>
              <a:off x="1476" y="1390"/>
              <a:ext cx="60" cy="1"/>
            </a:xfrm>
            <a:prstGeom prst="line">
              <a:avLst/>
            </a:prstGeom>
            <a:noFill/>
            <a:ln w="0" cap="sq">
              <a:solidFill>
                <a:schemeClr val="tx2"/>
              </a:solidFill>
              <a:miter lim="800000"/>
              <a:headEnd/>
              <a:tailEnd/>
            </a:ln>
            <a:effectLst/>
          </p:spPr>
          <p:txBody>
            <a:bodyPr/>
            <a:lstStyle/>
            <a:p>
              <a:endParaRPr lang="en-US"/>
            </a:p>
          </p:txBody>
        </p:sp>
        <p:sp>
          <p:nvSpPr>
            <p:cNvPr id="132182" name="Line 86"/>
            <p:cNvSpPr>
              <a:spLocks noChangeShapeType="1"/>
            </p:cNvSpPr>
            <p:nvPr/>
          </p:nvSpPr>
          <p:spPr bwMode="auto">
            <a:xfrm>
              <a:off x="1476" y="1349"/>
              <a:ext cx="60" cy="1"/>
            </a:xfrm>
            <a:prstGeom prst="line">
              <a:avLst/>
            </a:prstGeom>
            <a:noFill/>
            <a:ln w="0" cap="sq">
              <a:solidFill>
                <a:schemeClr val="tx2"/>
              </a:solidFill>
              <a:miter lim="800000"/>
              <a:headEnd/>
              <a:tailEnd/>
            </a:ln>
            <a:effectLst/>
          </p:spPr>
          <p:txBody>
            <a:bodyPr/>
            <a:lstStyle/>
            <a:p>
              <a:endParaRPr lang="en-US"/>
            </a:p>
          </p:txBody>
        </p:sp>
        <p:sp>
          <p:nvSpPr>
            <p:cNvPr id="132183" name="Line 87"/>
            <p:cNvSpPr>
              <a:spLocks noChangeShapeType="1"/>
            </p:cNvSpPr>
            <p:nvPr/>
          </p:nvSpPr>
          <p:spPr bwMode="auto">
            <a:xfrm>
              <a:off x="1476" y="1319"/>
              <a:ext cx="60" cy="1"/>
            </a:xfrm>
            <a:prstGeom prst="line">
              <a:avLst/>
            </a:prstGeom>
            <a:noFill/>
            <a:ln w="0" cap="sq">
              <a:solidFill>
                <a:schemeClr val="tx2"/>
              </a:solidFill>
              <a:miter lim="800000"/>
              <a:headEnd/>
              <a:tailEnd/>
            </a:ln>
            <a:effectLst/>
          </p:spPr>
          <p:txBody>
            <a:bodyPr/>
            <a:lstStyle/>
            <a:p>
              <a:endParaRPr lang="en-US"/>
            </a:p>
          </p:txBody>
        </p:sp>
        <p:sp>
          <p:nvSpPr>
            <p:cNvPr id="132184" name="Line 88"/>
            <p:cNvSpPr>
              <a:spLocks noChangeShapeType="1"/>
            </p:cNvSpPr>
            <p:nvPr/>
          </p:nvSpPr>
          <p:spPr bwMode="auto">
            <a:xfrm>
              <a:off x="1476" y="1289"/>
              <a:ext cx="60" cy="1"/>
            </a:xfrm>
            <a:prstGeom prst="line">
              <a:avLst/>
            </a:prstGeom>
            <a:noFill/>
            <a:ln w="0" cap="sq">
              <a:solidFill>
                <a:schemeClr val="tx2"/>
              </a:solidFill>
              <a:miter lim="800000"/>
              <a:headEnd/>
              <a:tailEnd/>
            </a:ln>
            <a:effectLst/>
          </p:spPr>
          <p:txBody>
            <a:bodyPr/>
            <a:lstStyle/>
            <a:p>
              <a:endParaRPr lang="en-US"/>
            </a:p>
          </p:txBody>
        </p:sp>
        <p:sp>
          <p:nvSpPr>
            <p:cNvPr id="132185" name="Line 89"/>
            <p:cNvSpPr>
              <a:spLocks noChangeShapeType="1"/>
            </p:cNvSpPr>
            <p:nvPr/>
          </p:nvSpPr>
          <p:spPr bwMode="auto">
            <a:xfrm>
              <a:off x="1476" y="1259"/>
              <a:ext cx="60" cy="1"/>
            </a:xfrm>
            <a:prstGeom prst="line">
              <a:avLst/>
            </a:prstGeom>
            <a:noFill/>
            <a:ln w="0" cap="sq">
              <a:solidFill>
                <a:schemeClr val="tx2"/>
              </a:solidFill>
              <a:miter lim="800000"/>
              <a:headEnd/>
              <a:tailEnd/>
            </a:ln>
            <a:effectLst/>
          </p:spPr>
          <p:txBody>
            <a:bodyPr/>
            <a:lstStyle/>
            <a:p>
              <a:endParaRPr lang="en-US"/>
            </a:p>
          </p:txBody>
        </p:sp>
        <p:sp>
          <p:nvSpPr>
            <p:cNvPr id="132186" name="Line 90"/>
            <p:cNvSpPr>
              <a:spLocks noChangeShapeType="1"/>
            </p:cNvSpPr>
            <p:nvPr/>
          </p:nvSpPr>
          <p:spPr bwMode="auto">
            <a:xfrm>
              <a:off x="1476" y="1239"/>
              <a:ext cx="60" cy="1"/>
            </a:xfrm>
            <a:prstGeom prst="line">
              <a:avLst/>
            </a:prstGeom>
            <a:noFill/>
            <a:ln w="0" cap="sq">
              <a:solidFill>
                <a:schemeClr val="tx2"/>
              </a:solidFill>
              <a:miter lim="800000"/>
              <a:headEnd/>
              <a:tailEnd/>
            </a:ln>
            <a:effectLst/>
          </p:spPr>
          <p:txBody>
            <a:bodyPr/>
            <a:lstStyle/>
            <a:p>
              <a:endParaRPr lang="en-US"/>
            </a:p>
          </p:txBody>
        </p:sp>
        <p:sp>
          <p:nvSpPr>
            <p:cNvPr id="132187" name="Line 91"/>
            <p:cNvSpPr>
              <a:spLocks noChangeShapeType="1"/>
            </p:cNvSpPr>
            <p:nvPr/>
          </p:nvSpPr>
          <p:spPr bwMode="auto">
            <a:xfrm>
              <a:off x="1466" y="3266"/>
              <a:ext cx="40" cy="1"/>
            </a:xfrm>
            <a:prstGeom prst="line">
              <a:avLst/>
            </a:prstGeom>
            <a:noFill/>
            <a:ln w="0" cap="sq">
              <a:solidFill>
                <a:schemeClr val="tx2"/>
              </a:solidFill>
              <a:miter lim="800000"/>
              <a:headEnd/>
              <a:tailEnd/>
            </a:ln>
            <a:effectLst/>
          </p:spPr>
          <p:txBody>
            <a:bodyPr/>
            <a:lstStyle/>
            <a:p>
              <a:endParaRPr lang="en-US"/>
            </a:p>
          </p:txBody>
        </p:sp>
        <p:sp>
          <p:nvSpPr>
            <p:cNvPr id="132188" name="Line 92"/>
            <p:cNvSpPr>
              <a:spLocks noChangeShapeType="1"/>
            </p:cNvSpPr>
            <p:nvPr/>
          </p:nvSpPr>
          <p:spPr bwMode="auto">
            <a:xfrm>
              <a:off x="1466" y="2765"/>
              <a:ext cx="40" cy="1"/>
            </a:xfrm>
            <a:prstGeom prst="line">
              <a:avLst/>
            </a:prstGeom>
            <a:noFill/>
            <a:ln w="0" cap="sq">
              <a:solidFill>
                <a:schemeClr val="tx2"/>
              </a:solidFill>
              <a:miter lim="800000"/>
              <a:headEnd/>
              <a:tailEnd/>
            </a:ln>
            <a:effectLst/>
          </p:spPr>
          <p:txBody>
            <a:bodyPr/>
            <a:lstStyle/>
            <a:p>
              <a:endParaRPr lang="en-US"/>
            </a:p>
          </p:txBody>
        </p:sp>
        <p:sp>
          <p:nvSpPr>
            <p:cNvPr id="132189" name="Line 93"/>
            <p:cNvSpPr>
              <a:spLocks noChangeShapeType="1"/>
            </p:cNvSpPr>
            <p:nvPr/>
          </p:nvSpPr>
          <p:spPr bwMode="auto">
            <a:xfrm>
              <a:off x="1466" y="2253"/>
              <a:ext cx="40" cy="1"/>
            </a:xfrm>
            <a:prstGeom prst="line">
              <a:avLst/>
            </a:prstGeom>
            <a:noFill/>
            <a:ln w="0" cap="sq">
              <a:solidFill>
                <a:schemeClr val="tx2"/>
              </a:solidFill>
              <a:miter lim="800000"/>
              <a:headEnd/>
              <a:tailEnd/>
            </a:ln>
            <a:effectLst/>
          </p:spPr>
          <p:txBody>
            <a:bodyPr/>
            <a:lstStyle/>
            <a:p>
              <a:endParaRPr lang="en-US"/>
            </a:p>
          </p:txBody>
        </p:sp>
        <p:sp>
          <p:nvSpPr>
            <p:cNvPr id="132190" name="Line 94"/>
            <p:cNvSpPr>
              <a:spLocks noChangeShapeType="1"/>
            </p:cNvSpPr>
            <p:nvPr/>
          </p:nvSpPr>
          <p:spPr bwMode="auto">
            <a:xfrm>
              <a:off x="1466" y="1751"/>
              <a:ext cx="40" cy="1"/>
            </a:xfrm>
            <a:prstGeom prst="line">
              <a:avLst/>
            </a:prstGeom>
            <a:noFill/>
            <a:ln w="0" cap="sq">
              <a:solidFill>
                <a:schemeClr val="tx2"/>
              </a:solidFill>
              <a:miter lim="800000"/>
              <a:headEnd/>
              <a:tailEnd/>
            </a:ln>
            <a:effectLst/>
          </p:spPr>
          <p:txBody>
            <a:bodyPr/>
            <a:lstStyle/>
            <a:p>
              <a:endParaRPr lang="en-US"/>
            </a:p>
          </p:txBody>
        </p:sp>
        <p:sp>
          <p:nvSpPr>
            <p:cNvPr id="132191" name="Line 95"/>
            <p:cNvSpPr>
              <a:spLocks noChangeShapeType="1"/>
            </p:cNvSpPr>
            <p:nvPr/>
          </p:nvSpPr>
          <p:spPr bwMode="auto">
            <a:xfrm>
              <a:off x="1466" y="1239"/>
              <a:ext cx="40" cy="1"/>
            </a:xfrm>
            <a:prstGeom prst="line">
              <a:avLst/>
            </a:prstGeom>
            <a:noFill/>
            <a:ln w="0" cap="sq">
              <a:solidFill>
                <a:schemeClr val="tx2"/>
              </a:solidFill>
              <a:miter lim="800000"/>
              <a:headEnd/>
              <a:tailEnd/>
            </a:ln>
            <a:effectLst/>
          </p:spPr>
          <p:txBody>
            <a:bodyPr/>
            <a:lstStyle/>
            <a:p>
              <a:endParaRPr lang="en-US"/>
            </a:p>
          </p:txBody>
        </p:sp>
        <p:sp>
          <p:nvSpPr>
            <p:cNvPr id="132192" name="Line 96"/>
            <p:cNvSpPr>
              <a:spLocks noChangeShapeType="1"/>
            </p:cNvSpPr>
            <p:nvPr/>
          </p:nvSpPr>
          <p:spPr bwMode="auto">
            <a:xfrm>
              <a:off x="1506" y="3266"/>
              <a:ext cx="3444" cy="1"/>
            </a:xfrm>
            <a:prstGeom prst="line">
              <a:avLst/>
            </a:prstGeom>
            <a:noFill/>
            <a:ln w="0" cap="sq">
              <a:solidFill>
                <a:schemeClr val="tx2"/>
              </a:solidFill>
              <a:miter lim="800000"/>
              <a:headEnd/>
              <a:tailEnd/>
            </a:ln>
            <a:effectLst/>
          </p:spPr>
          <p:txBody>
            <a:bodyPr/>
            <a:lstStyle/>
            <a:p>
              <a:endParaRPr lang="en-US"/>
            </a:p>
          </p:txBody>
        </p:sp>
        <p:sp>
          <p:nvSpPr>
            <p:cNvPr id="132193" name="Line 97"/>
            <p:cNvSpPr>
              <a:spLocks noChangeShapeType="1"/>
            </p:cNvSpPr>
            <p:nvPr/>
          </p:nvSpPr>
          <p:spPr bwMode="auto">
            <a:xfrm flipV="1">
              <a:off x="1506" y="3266"/>
              <a:ext cx="1" cy="41"/>
            </a:xfrm>
            <a:prstGeom prst="line">
              <a:avLst/>
            </a:prstGeom>
            <a:noFill/>
            <a:ln w="0" cap="sq">
              <a:solidFill>
                <a:schemeClr val="tx2"/>
              </a:solidFill>
              <a:miter lim="800000"/>
              <a:headEnd/>
              <a:tailEnd/>
            </a:ln>
            <a:effectLst/>
          </p:spPr>
          <p:txBody>
            <a:bodyPr/>
            <a:lstStyle/>
            <a:p>
              <a:endParaRPr lang="en-US"/>
            </a:p>
          </p:txBody>
        </p:sp>
        <p:sp>
          <p:nvSpPr>
            <p:cNvPr id="132194" name="Line 98"/>
            <p:cNvSpPr>
              <a:spLocks noChangeShapeType="1"/>
            </p:cNvSpPr>
            <p:nvPr/>
          </p:nvSpPr>
          <p:spPr bwMode="auto">
            <a:xfrm flipV="1">
              <a:off x="1847" y="3266"/>
              <a:ext cx="1" cy="41"/>
            </a:xfrm>
            <a:prstGeom prst="line">
              <a:avLst/>
            </a:prstGeom>
            <a:noFill/>
            <a:ln w="0" cap="sq">
              <a:solidFill>
                <a:schemeClr val="tx2"/>
              </a:solidFill>
              <a:miter lim="800000"/>
              <a:headEnd/>
              <a:tailEnd/>
            </a:ln>
            <a:effectLst/>
          </p:spPr>
          <p:txBody>
            <a:bodyPr/>
            <a:lstStyle/>
            <a:p>
              <a:endParaRPr lang="en-US"/>
            </a:p>
          </p:txBody>
        </p:sp>
        <p:sp>
          <p:nvSpPr>
            <p:cNvPr id="132195" name="Line 99"/>
            <p:cNvSpPr>
              <a:spLocks noChangeShapeType="1"/>
            </p:cNvSpPr>
            <p:nvPr/>
          </p:nvSpPr>
          <p:spPr bwMode="auto">
            <a:xfrm flipV="1">
              <a:off x="2199" y="3266"/>
              <a:ext cx="1" cy="41"/>
            </a:xfrm>
            <a:prstGeom prst="line">
              <a:avLst/>
            </a:prstGeom>
            <a:noFill/>
            <a:ln w="0" cap="sq">
              <a:solidFill>
                <a:schemeClr val="tx2"/>
              </a:solidFill>
              <a:miter lim="800000"/>
              <a:headEnd/>
              <a:tailEnd/>
            </a:ln>
            <a:effectLst/>
          </p:spPr>
          <p:txBody>
            <a:bodyPr/>
            <a:lstStyle/>
            <a:p>
              <a:endParaRPr lang="en-US"/>
            </a:p>
          </p:txBody>
        </p:sp>
        <p:sp>
          <p:nvSpPr>
            <p:cNvPr id="132196" name="Line 100"/>
            <p:cNvSpPr>
              <a:spLocks noChangeShapeType="1"/>
            </p:cNvSpPr>
            <p:nvPr/>
          </p:nvSpPr>
          <p:spPr bwMode="auto">
            <a:xfrm flipV="1">
              <a:off x="2540" y="3266"/>
              <a:ext cx="1" cy="41"/>
            </a:xfrm>
            <a:prstGeom prst="line">
              <a:avLst/>
            </a:prstGeom>
            <a:noFill/>
            <a:ln w="0" cap="sq">
              <a:solidFill>
                <a:schemeClr val="tx2"/>
              </a:solidFill>
              <a:miter lim="800000"/>
              <a:headEnd/>
              <a:tailEnd/>
            </a:ln>
            <a:effectLst/>
          </p:spPr>
          <p:txBody>
            <a:bodyPr/>
            <a:lstStyle/>
            <a:p>
              <a:endParaRPr lang="en-US"/>
            </a:p>
          </p:txBody>
        </p:sp>
        <p:sp>
          <p:nvSpPr>
            <p:cNvPr id="132197" name="Line 101"/>
            <p:cNvSpPr>
              <a:spLocks noChangeShapeType="1"/>
            </p:cNvSpPr>
            <p:nvPr/>
          </p:nvSpPr>
          <p:spPr bwMode="auto">
            <a:xfrm flipV="1">
              <a:off x="2881" y="3266"/>
              <a:ext cx="1" cy="41"/>
            </a:xfrm>
            <a:prstGeom prst="line">
              <a:avLst/>
            </a:prstGeom>
            <a:noFill/>
            <a:ln w="0" cap="sq">
              <a:solidFill>
                <a:schemeClr val="tx2"/>
              </a:solidFill>
              <a:miter lim="800000"/>
              <a:headEnd/>
              <a:tailEnd/>
            </a:ln>
            <a:effectLst/>
          </p:spPr>
          <p:txBody>
            <a:bodyPr/>
            <a:lstStyle/>
            <a:p>
              <a:endParaRPr lang="en-US"/>
            </a:p>
          </p:txBody>
        </p:sp>
        <p:sp>
          <p:nvSpPr>
            <p:cNvPr id="132198" name="Line 102"/>
            <p:cNvSpPr>
              <a:spLocks noChangeShapeType="1"/>
            </p:cNvSpPr>
            <p:nvPr/>
          </p:nvSpPr>
          <p:spPr bwMode="auto">
            <a:xfrm flipV="1">
              <a:off x="3233" y="3266"/>
              <a:ext cx="1" cy="41"/>
            </a:xfrm>
            <a:prstGeom prst="line">
              <a:avLst/>
            </a:prstGeom>
            <a:noFill/>
            <a:ln w="0" cap="sq">
              <a:solidFill>
                <a:schemeClr val="tx2"/>
              </a:solidFill>
              <a:miter lim="800000"/>
              <a:headEnd/>
              <a:tailEnd/>
            </a:ln>
            <a:effectLst/>
          </p:spPr>
          <p:txBody>
            <a:bodyPr/>
            <a:lstStyle/>
            <a:p>
              <a:endParaRPr lang="en-US"/>
            </a:p>
          </p:txBody>
        </p:sp>
        <p:sp>
          <p:nvSpPr>
            <p:cNvPr id="132199" name="Line 103"/>
            <p:cNvSpPr>
              <a:spLocks noChangeShapeType="1"/>
            </p:cNvSpPr>
            <p:nvPr/>
          </p:nvSpPr>
          <p:spPr bwMode="auto">
            <a:xfrm flipV="1">
              <a:off x="3574" y="3266"/>
              <a:ext cx="1" cy="41"/>
            </a:xfrm>
            <a:prstGeom prst="line">
              <a:avLst/>
            </a:prstGeom>
            <a:noFill/>
            <a:ln w="0" cap="sq">
              <a:solidFill>
                <a:schemeClr val="tx2"/>
              </a:solidFill>
              <a:miter lim="800000"/>
              <a:headEnd/>
              <a:tailEnd/>
            </a:ln>
            <a:effectLst/>
          </p:spPr>
          <p:txBody>
            <a:bodyPr/>
            <a:lstStyle/>
            <a:p>
              <a:endParaRPr lang="en-US"/>
            </a:p>
          </p:txBody>
        </p:sp>
        <p:sp>
          <p:nvSpPr>
            <p:cNvPr id="132200" name="Line 104"/>
            <p:cNvSpPr>
              <a:spLocks noChangeShapeType="1"/>
            </p:cNvSpPr>
            <p:nvPr/>
          </p:nvSpPr>
          <p:spPr bwMode="auto">
            <a:xfrm flipV="1">
              <a:off x="3915" y="3266"/>
              <a:ext cx="1" cy="41"/>
            </a:xfrm>
            <a:prstGeom prst="line">
              <a:avLst/>
            </a:prstGeom>
            <a:noFill/>
            <a:ln w="0" cap="sq">
              <a:solidFill>
                <a:schemeClr val="tx2"/>
              </a:solidFill>
              <a:miter lim="800000"/>
              <a:headEnd/>
              <a:tailEnd/>
            </a:ln>
            <a:effectLst/>
          </p:spPr>
          <p:txBody>
            <a:bodyPr/>
            <a:lstStyle/>
            <a:p>
              <a:endParaRPr lang="en-US"/>
            </a:p>
          </p:txBody>
        </p:sp>
        <p:sp>
          <p:nvSpPr>
            <p:cNvPr id="132201" name="Line 105"/>
            <p:cNvSpPr>
              <a:spLocks noChangeShapeType="1"/>
            </p:cNvSpPr>
            <p:nvPr/>
          </p:nvSpPr>
          <p:spPr bwMode="auto">
            <a:xfrm flipV="1">
              <a:off x="4257" y="3266"/>
              <a:ext cx="1" cy="41"/>
            </a:xfrm>
            <a:prstGeom prst="line">
              <a:avLst/>
            </a:prstGeom>
            <a:noFill/>
            <a:ln w="0" cap="sq">
              <a:solidFill>
                <a:schemeClr val="tx2"/>
              </a:solidFill>
              <a:miter lim="800000"/>
              <a:headEnd/>
              <a:tailEnd/>
            </a:ln>
            <a:effectLst/>
          </p:spPr>
          <p:txBody>
            <a:bodyPr/>
            <a:lstStyle/>
            <a:p>
              <a:endParaRPr lang="en-US"/>
            </a:p>
          </p:txBody>
        </p:sp>
        <p:sp>
          <p:nvSpPr>
            <p:cNvPr id="132202" name="Line 106"/>
            <p:cNvSpPr>
              <a:spLocks noChangeShapeType="1"/>
            </p:cNvSpPr>
            <p:nvPr/>
          </p:nvSpPr>
          <p:spPr bwMode="auto">
            <a:xfrm flipV="1">
              <a:off x="4608" y="3266"/>
              <a:ext cx="1" cy="41"/>
            </a:xfrm>
            <a:prstGeom prst="line">
              <a:avLst/>
            </a:prstGeom>
            <a:noFill/>
            <a:ln w="0" cap="sq">
              <a:solidFill>
                <a:schemeClr val="tx2"/>
              </a:solidFill>
              <a:miter lim="800000"/>
              <a:headEnd/>
              <a:tailEnd/>
            </a:ln>
            <a:effectLst/>
          </p:spPr>
          <p:txBody>
            <a:bodyPr/>
            <a:lstStyle/>
            <a:p>
              <a:endParaRPr lang="en-US"/>
            </a:p>
          </p:txBody>
        </p:sp>
        <p:sp>
          <p:nvSpPr>
            <p:cNvPr id="132203" name="Line 107"/>
            <p:cNvSpPr>
              <a:spLocks noChangeShapeType="1"/>
            </p:cNvSpPr>
            <p:nvPr/>
          </p:nvSpPr>
          <p:spPr bwMode="auto">
            <a:xfrm flipV="1">
              <a:off x="4950" y="3266"/>
              <a:ext cx="1" cy="41"/>
            </a:xfrm>
            <a:prstGeom prst="line">
              <a:avLst/>
            </a:prstGeom>
            <a:noFill/>
            <a:ln w="0" cap="sq">
              <a:solidFill>
                <a:schemeClr val="tx2"/>
              </a:solidFill>
              <a:miter lim="800000"/>
              <a:headEnd/>
              <a:tailEnd/>
            </a:ln>
            <a:effectLst/>
          </p:spPr>
          <p:txBody>
            <a:bodyPr/>
            <a:lstStyle/>
            <a:p>
              <a:endParaRPr lang="en-US"/>
            </a:p>
          </p:txBody>
        </p:sp>
      </p:grpSp>
      <p:sp>
        <p:nvSpPr>
          <p:cNvPr id="132204" name="Rectangle 108"/>
          <p:cNvSpPr>
            <a:spLocks noChangeArrowheads="1"/>
          </p:cNvSpPr>
          <p:nvPr/>
        </p:nvSpPr>
        <p:spPr bwMode="auto">
          <a:xfrm>
            <a:off x="1403350" y="5057775"/>
            <a:ext cx="750888" cy="244475"/>
          </a:xfrm>
          <a:prstGeom prst="rect">
            <a:avLst/>
          </a:prstGeom>
          <a:noFill/>
          <a:ln w="9525">
            <a:noFill/>
            <a:miter lim="800000"/>
            <a:headEnd/>
            <a:tailEnd/>
          </a:ln>
          <a:effectLst/>
        </p:spPr>
        <p:txBody>
          <a:bodyPr wrap="none" lIns="0" tIns="0" rIns="0" bIns="0">
            <a:spAutoFit/>
          </a:bodyPr>
          <a:lstStyle/>
          <a:p>
            <a:r>
              <a:rPr lang="en-US" sz="1600"/>
              <a:t>1.00E-07</a:t>
            </a:r>
            <a:endParaRPr lang="en-US" sz="2400"/>
          </a:p>
        </p:txBody>
      </p:sp>
      <p:sp>
        <p:nvSpPr>
          <p:cNvPr id="132205" name="Rectangle 109"/>
          <p:cNvSpPr>
            <a:spLocks noChangeArrowheads="1"/>
          </p:cNvSpPr>
          <p:nvPr/>
        </p:nvSpPr>
        <p:spPr bwMode="auto">
          <a:xfrm>
            <a:off x="1403350" y="4260850"/>
            <a:ext cx="750888" cy="244475"/>
          </a:xfrm>
          <a:prstGeom prst="rect">
            <a:avLst/>
          </a:prstGeom>
          <a:noFill/>
          <a:ln w="9525">
            <a:noFill/>
            <a:miter lim="800000"/>
            <a:headEnd/>
            <a:tailEnd/>
          </a:ln>
          <a:effectLst/>
        </p:spPr>
        <p:txBody>
          <a:bodyPr wrap="none" lIns="0" tIns="0" rIns="0" bIns="0">
            <a:spAutoFit/>
          </a:bodyPr>
          <a:lstStyle/>
          <a:p>
            <a:r>
              <a:rPr lang="en-US" sz="1600"/>
              <a:t>1.00E-06</a:t>
            </a:r>
            <a:endParaRPr lang="en-US" sz="2400"/>
          </a:p>
        </p:txBody>
      </p:sp>
      <p:sp>
        <p:nvSpPr>
          <p:cNvPr id="132206" name="Rectangle 110"/>
          <p:cNvSpPr>
            <a:spLocks noChangeArrowheads="1"/>
          </p:cNvSpPr>
          <p:nvPr/>
        </p:nvSpPr>
        <p:spPr bwMode="auto">
          <a:xfrm>
            <a:off x="1403350" y="3448050"/>
            <a:ext cx="750888" cy="244475"/>
          </a:xfrm>
          <a:prstGeom prst="rect">
            <a:avLst/>
          </a:prstGeom>
          <a:noFill/>
          <a:ln w="9525">
            <a:noFill/>
            <a:miter lim="800000"/>
            <a:headEnd/>
            <a:tailEnd/>
          </a:ln>
          <a:effectLst/>
        </p:spPr>
        <p:txBody>
          <a:bodyPr wrap="none" lIns="0" tIns="0" rIns="0" bIns="0">
            <a:spAutoFit/>
          </a:bodyPr>
          <a:lstStyle/>
          <a:p>
            <a:r>
              <a:rPr lang="en-US" sz="1600"/>
              <a:t>1.00E-05</a:t>
            </a:r>
            <a:endParaRPr lang="en-US" sz="2400"/>
          </a:p>
        </p:txBody>
      </p:sp>
      <p:sp>
        <p:nvSpPr>
          <p:cNvPr id="132207" name="Rectangle 111"/>
          <p:cNvSpPr>
            <a:spLocks noChangeArrowheads="1"/>
          </p:cNvSpPr>
          <p:nvPr/>
        </p:nvSpPr>
        <p:spPr bwMode="auto">
          <a:xfrm>
            <a:off x="1403350" y="2652713"/>
            <a:ext cx="750888" cy="244475"/>
          </a:xfrm>
          <a:prstGeom prst="rect">
            <a:avLst/>
          </a:prstGeom>
          <a:noFill/>
          <a:ln w="9525">
            <a:noFill/>
            <a:miter lim="800000"/>
            <a:headEnd/>
            <a:tailEnd/>
          </a:ln>
          <a:effectLst/>
        </p:spPr>
        <p:txBody>
          <a:bodyPr wrap="none" lIns="0" tIns="0" rIns="0" bIns="0">
            <a:spAutoFit/>
          </a:bodyPr>
          <a:lstStyle/>
          <a:p>
            <a:r>
              <a:rPr lang="en-US" sz="1600"/>
              <a:t>1.00E-04</a:t>
            </a:r>
            <a:endParaRPr lang="en-US" sz="2400"/>
          </a:p>
        </p:txBody>
      </p:sp>
      <p:sp>
        <p:nvSpPr>
          <p:cNvPr id="132208" name="Rectangle 112"/>
          <p:cNvSpPr>
            <a:spLocks noChangeArrowheads="1"/>
          </p:cNvSpPr>
          <p:nvPr/>
        </p:nvSpPr>
        <p:spPr bwMode="auto">
          <a:xfrm>
            <a:off x="1403350" y="1839913"/>
            <a:ext cx="750888" cy="244475"/>
          </a:xfrm>
          <a:prstGeom prst="rect">
            <a:avLst/>
          </a:prstGeom>
          <a:noFill/>
          <a:ln w="9525">
            <a:noFill/>
            <a:miter lim="800000"/>
            <a:headEnd/>
            <a:tailEnd/>
          </a:ln>
          <a:effectLst/>
        </p:spPr>
        <p:txBody>
          <a:bodyPr wrap="none" lIns="0" tIns="0" rIns="0" bIns="0">
            <a:spAutoFit/>
          </a:bodyPr>
          <a:lstStyle/>
          <a:p>
            <a:r>
              <a:rPr lang="en-US" sz="1600"/>
              <a:t>1.00E-03</a:t>
            </a:r>
            <a:endParaRPr lang="en-US" sz="2400"/>
          </a:p>
        </p:txBody>
      </p:sp>
      <p:sp>
        <p:nvSpPr>
          <p:cNvPr id="132209" name="Rectangle 113"/>
          <p:cNvSpPr>
            <a:spLocks noChangeArrowheads="1"/>
          </p:cNvSpPr>
          <p:nvPr/>
        </p:nvSpPr>
        <p:spPr bwMode="auto">
          <a:xfrm rot="18900000">
            <a:off x="2012950" y="5484813"/>
            <a:ext cx="679450" cy="244475"/>
          </a:xfrm>
          <a:prstGeom prst="rect">
            <a:avLst/>
          </a:prstGeom>
          <a:noFill/>
          <a:ln w="9525">
            <a:noFill/>
            <a:miter lim="800000"/>
            <a:headEnd/>
            <a:tailEnd/>
          </a:ln>
          <a:effectLst/>
        </p:spPr>
        <p:txBody>
          <a:bodyPr wrap="none" lIns="0" tIns="0" rIns="0" bIns="0">
            <a:spAutoFit/>
          </a:bodyPr>
          <a:lstStyle/>
          <a:p>
            <a:r>
              <a:rPr lang="en-US" sz="1600"/>
              <a:t>mercury</a:t>
            </a:r>
            <a:endParaRPr lang="en-US" sz="2400"/>
          </a:p>
        </p:txBody>
      </p:sp>
      <p:sp>
        <p:nvSpPr>
          <p:cNvPr id="132210" name="Rectangle 114"/>
          <p:cNvSpPr>
            <a:spLocks noChangeArrowheads="1"/>
          </p:cNvSpPr>
          <p:nvPr/>
        </p:nvSpPr>
        <p:spPr bwMode="auto">
          <a:xfrm rot="18900000">
            <a:off x="1790700" y="5822950"/>
            <a:ext cx="1636713" cy="244475"/>
          </a:xfrm>
          <a:prstGeom prst="rect">
            <a:avLst/>
          </a:prstGeom>
          <a:noFill/>
          <a:ln w="9525">
            <a:noFill/>
            <a:miter lim="800000"/>
            <a:headEnd/>
            <a:tailEnd/>
          </a:ln>
          <a:effectLst/>
        </p:spPr>
        <p:txBody>
          <a:bodyPr wrap="none" lIns="0" tIns="0" rIns="0" bIns="0">
            <a:spAutoFit/>
          </a:bodyPr>
          <a:lstStyle/>
          <a:p>
            <a:r>
              <a:rPr lang="en-US" sz="1600"/>
              <a:t>carbon tetrachloride</a:t>
            </a:r>
            <a:endParaRPr lang="en-US" sz="2400"/>
          </a:p>
        </p:txBody>
      </p:sp>
      <p:sp>
        <p:nvSpPr>
          <p:cNvPr id="132211" name="Rectangle 115"/>
          <p:cNvSpPr>
            <a:spLocks noChangeArrowheads="1"/>
          </p:cNvSpPr>
          <p:nvPr/>
        </p:nvSpPr>
        <p:spPr bwMode="auto">
          <a:xfrm rot="18900000">
            <a:off x="3309938" y="5405438"/>
            <a:ext cx="452437" cy="244475"/>
          </a:xfrm>
          <a:prstGeom prst="rect">
            <a:avLst/>
          </a:prstGeom>
          <a:noFill/>
          <a:ln w="9525">
            <a:noFill/>
            <a:miter lim="800000"/>
            <a:headEnd/>
            <a:tailEnd/>
          </a:ln>
          <a:effectLst/>
        </p:spPr>
        <p:txBody>
          <a:bodyPr wrap="none" lIns="0" tIns="0" rIns="0" bIns="0">
            <a:spAutoFit/>
          </a:bodyPr>
          <a:lstStyle/>
          <a:p>
            <a:r>
              <a:rPr lang="en-US" sz="1600"/>
              <a:t>water</a:t>
            </a:r>
            <a:endParaRPr lang="en-US" sz="2400"/>
          </a:p>
        </p:txBody>
      </p:sp>
      <p:sp>
        <p:nvSpPr>
          <p:cNvPr id="132212" name="Rectangle 116"/>
          <p:cNvSpPr>
            <a:spLocks noChangeArrowheads="1"/>
          </p:cNvSpPr>
          <p:nvPr/>
        </p:nvSpPr>
        <p:spPr bwMode="auto">
          <a:xfrm rot="18900000">
            <a:off x="3373438" y="5619750"/>
            <a:ext cx="1058862" cy="244475"/>
          </a:xfrm>
          <a:prstGeom prst="rect">
            <a:avLst/>
          </a:prstGeom>
          <a:noFill/>
          <a:ln w="9525">
            <a:noFill/>
            <a:miter lim="800000"/>
            <a:headEnd/>
            <a:tailEnd/>
          </a:ln>
          <a:effectLst/>
        </p:spPr>
        <p:txBody>
          <a:bodyPr wrap="none" lIns="0" tIns="0" rIns="0" bIns="0">
            <a:spAutoFit/>
          </a:bodyPr>
          <a:lstStyle/>
          <a:p>
            <a:r>
              <a:rPr lang="en-US" sz="1600"/>
              <a:t>ethyl alcohol</a:t>
            </a:r>
            <a:endParaRPr lang="en-US" sz="2400"/>
          </a:p>
        </p:txBody>
      </p:sp>
      <p:sp>
        <p:nvSpPr>
          <p:cNvPr id="132213" name="Rectangle 117"/>
          <p:cNvSpPr>
            <a:spLocks noChangeArrowheads="1"/>
          </p:cNvSpPr>
          <p:nvPr/>
        </p:nvSpPr>
        <p:spPr bwMode="auto">
          <a:xfrm rot="18900000">
            <a:off x="4187825" y="5500688"/>
            <a:ext cx="723900" cy="244475"/>
          </a:xfrm>
          <a:prstGeom prst="rect">
            <a:avLst/>
          </a:prstGeom>
          <a:noFill/>
          <a:ln w="9525">
            <a:noFill/>
            <a:miter lim="800000"/>
            <a:headEnd/>
            <a:tailEnd/>
          </a:ln>
          <a:effectLst/>
        </p:spPr>
        <p:txBody>
          <a:bodyPr wrap="none" lIns="0" tIns="0" rIns="0" bIns="0">
            <a:spAutoFit/>
          </a:bodyPr>
          <a:lstStyle/>
          <a:p>
            <a:r>
              <a:rPr lang="en-US" sz="1600"/>
              <a:t>kerosene</a:t>
            </a:r>
            <a:endParaRPr lang="en-US" sz="2400"/>
          </a:p>
        </p:txBody>
      </p:sp>
      <p:sp>
        <p:nvSpPr>
          <p:cNvPr id="132214" name="Rectangle 118"/>
          <p:cNvSpPr>
            <a:spLocks noChangeArrowheads="1"/>
          </p:cNvSpPr>
          <p:nvPr/>
        </p:nvSpPr>
        <p:spPr bwMode="auto">
          <a:xfrm rot="18900000">
            <a:off x="5202238" y="5321300"/>
            <a:ext cx="215900" cy="244475"/>
          </a:xfrm>
          <a:prstGeom prst="rect">
            <a:avLst/>
          </a:prstGeom>
          <a:noFill/>
          <a:ln w="9525">
            <a:noFill/>
            <a:miter lim="800000"/>
            <a:headEnd/>
            <a:tailEnd/>
          </a:ln>
          <a:effectLst/>
        </p:spPr>
        <p:txBody>
          <a:bodyPr wrap="none" lIns="0" tIns="0" rIns="0" bIns="0">
            <a:spAutoFit/>
          </a:bodyPr>
          <a:lstStyle/>
          <a:p>
            <a:r>
              <a:rPr lang="en-US" sz="1600"/>
              <a:t>air</a:t>
            </a:r>
            <a:endParaRPr lang="en-US" sz="2400"/>
          </a:p>
        </p:txBody>
      </p:sp>
      <p:sp>
        <p:nvSpPr>
          <p:cNvPr id="132215" name="Rectangle 119"/>
          <p:cNvSpPr>
            <a:spLocks noChangeArrowheads="1"/>
          </p:cNvSpPr>
          <p:nvPr/>
        </p:nvSpPr>
        <p:spPr bwMode="auto">
          <a:xfrm rot="18900000">
            <a:off x="5307013" y="5494338"/>
            <a:ext cx="706437" cy="244475"/>
          </a:xfrm>
          <a:prstGeom prst="rect">
            <a:avLst/>
          </a:prstGeom>
          <a:noFill/>
          <a:ln w="9525">
            <a:noFill/>
            <a:miter lim="800000"/>
            <a:headEnd/>
            <a:tailEnd/>
          </a:ln>
          <a:effectLst/>
        </p:spPr>
        <p:txBody>
          <a:bodyPr wrap="none" lIns="0" tIns="0" rIns="0" bIns="0">
            <a:spAutoFit/>
          </a:bodyPr>
          <a:lstStyle/>
          <a:p>
            <a:r>
              <a:rPr lang="en-US" sz="1600"/>
              <a:t>sae 10W</a:t>
            </a:r>
            <a:endParaRPr lang="en-US" sz="2400"/>
          </a:p>
        </p:txBody>
      </p:sp>
      <p:sp>
        <p:nvSpPr>
          <p:cNvPr id="132216" name="Rectangle 120"/>
          <p:cNvSpPr>
            <a:spLocks noChangeArrowheads="1"/>
          </p:cNvSpPr>
          <p:nvPr/>
        </p:nvSpPr>
        <p:spPr bwMode="auto">
          <a:xfrm rot="18900000">
            <a:off x="5518150" y="5634038"/>
            <a:ext cx="1100138" cy="244475"/>
          </a:xfrm>
          <a:prstGeom prst="rect">
            <a:avLst/>
          </a:prstGeom>
          <a:noFill/>
          <a:ln w="9525">
            <a:noFill/>
            <a:miter lim="800000"/>
            <a:headEnd/>
            <a:tailEnd/>
          </a:ln>
          <a:effectLst/>
        </p:spPr>
        <p:txBody>
          <a:bodyPr wrap="none" lIns="0" tIns="0" rIns="0" bIns="0">
            <a:spAutoFit/>
          </a:bodyPr>
          <a:lstStyle/>
          <a:p>
            <a:r>
              <a:rPr lang="en-US" sz="1600"/>
              <a:t>SAE 10W-30</a:t>
            </a:r>
            <a:endParaRPr lang="en-US" sz="2400"/>
          </a:p>
        </p:txBody>
      </p:sp>
      <p:sp>
        <p:nvSpPr>
          <p:cNvPr id="132217" name="Rectangle 121"/>
          <p:cNvSpPr>
            <a:spLocks noChangeArrowheads="1"/>
          </p:cNvSpPr>
          <p:nvPr/>
        </p:nvSpPr>
        <p:spPr bwMode="auto">
          <a:xfrm rot="18900000">
            <a:off x="6457950" y="5470525"/>
            <a:ext cx="636588" cy="244475"/>
          </a:xfrm>
          <a:prstGeom prst="rect">
            <a:avLst/>
          </a:prstGeom>
          <a:noFill/>
          <a:ln w="9525">
            <a:noFill/>
            <a:miter lim="800000"/>
            <a:headEnd/>
            <a:tailEnd/>
          </a:ln>
          <a:effectLst/>
        </p:spPr>
        <p:txBody>
          <a:bodyPr wrap="none" lIns="0" tIns="0" rIns="0" bIns="0">
            <a:spAutoFit/>
          </a:bodyPr>
          <a:lstStyle/>
          <a:p>
            <a:r>
              <a:rPr lang="en-US" sz="1600"/>
              <a:t>SAE 30</a:t>
            </a:r>
            <a:endParaRPr lang="en-US" sz="2400"/>
          </a:p>
        </p:txBody>
      </p:sp>
      <p:sp>
        <p:nvSpPr>
          <p:cNvPr id="132218" name="Rectangle 122"/>
          <p:cNvSpPr>
            <a:spLocks noChangeArrowheads="1"/>
          </p:cNvSpPr>
          <p:nvPr/>
        </p:nvSpPr>
        <p:spPr bwMode="auto">
          <a:xfrm rot="18900000">
            <a:off x="6902450" y="5513388"/>
            <a:ext cx="758825" cy="244475"/>
          </a:xfrm>
          <a:prstGeom prst="rect">
            <a:avLst/>
          </a:prstGeom>
          <a:noFill/>
          <a:ln w="9525">
            <a:noFill/>
            <a:miter lim="800000"/>
            <a:headEnd/>
            <a:tailEnd/>
          </a:ln>
          <a:effectLst/>
        </p:spPr>
        <p:txBody>
          <a:bodyPr wrap="none" lIns="0" tIns="0" rIns="0" bIns="0">
            <a:spAutoFit/>
          </a:bodyPr>
          <a:lstStyle/>
          <a:p>
            <a:r>
              <a:rPr lang="en-US" sz="1600"/>
              <a:t>glycerine</a:t>
            </a:r>
            <a:endParaRPr lang="en-US" sz="2400"/>
          </a:p>
        </p:txBody>
      </p:sp>
      <p:sp>
        <p:nvSpPr>
          <p:cNvPr id="132219" name="Rectangle 123"/>
          <p:cNvSpPr>
            <a:spLocks noChangeArrowheads="1"/>
          </p:cNvSpPr>
          <p:nvPr/>
        </p:nvSpPr>
        <p:spPr bwMode="auto">
          <a:xfrm rot="16200000">
            <a:off x="-86518" y="3606006"/>
            <a:ext cx="2522538" cy="244475"/>
          </a:xfrm>
          <a:prstGeom prst="rect">
            <a:avLst/>
          </a:prstGeom>
          <a:noFill/>
          <a:ln w="9525">
            <a:noFill/>
            <a:miter lim="800000"/>
            <a:headEnd/>
            <a:tailEnd/>
          </a:ln>
          <a:effectLst/>
        </p:spPr>
        <p:txBody>
          <a:bodyPr wrap="none" lIns="0" tIns="0" rIns="0" bIns="0">
            <a:spAutoFit/>
          </a:bodyPr>
          <a:lstStyle/>
          <a:p>
            <a:r>
              <a:rPr lang="en-US" sz="1600"/>
              <a:t>kinematic viscosity 20C (m</a:t>
            </a:r>
            <a:r>
              <a:rPr lang="en-US" sz="1600" baseline="30000"/>
              <a:t>2</a:t>
            </a:r>
            <a:r>
              <a:rPr lang="en-US" sz="1600"/>
              <a:t>/s)</a:t>
            </a:r>
            <a:endParaRPr lang="en-US" sz="2400"/>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2"/>
          <p:cNvSpPr>
            <a:spLocks noGrp="1" noChangeArrowheads="1"/>
          </p:cNvSpPr>
          <p:nvPr>
            <p:ph type="title"/>
          </p:nvPr>
        </p:nvSpPr>
        <p:spPr>
          <a:effectLst/>
        </p:spPr>
        <p:txBody>
          <a:bodyPr/>
          <a:lstStyle/>
          <a:p>
            <a:r>
              <a:rPr lang="en-US"/>
              <a:t>Kinematic Viscosity of Water</a:t>
            </a:r>
          </a:p>
        </p:txBody>
      </p:sp>
      <p:grpSp>
        <p:nvGrpSpPr>
          <p:cNvPr id="131180" name="Group 108"/>
          <p:cNvGrpSpPr>
            <a:grpSpLocks/>
          </p:cNvGrpSpPr>
          <p:nvPr/>
        </p:nvGrpSpPr>
        <p:grpSpPr bwMode="auto">
          <a:xfrm>
            <a:off x="747713" y="1990725"/>
            <a:ext cx="7459662" cy="4249738"/>
            <a:chOff x="471" y="1254"/>
            <a:chExt cx="4699" cy="2677"/>
          </a:xfrm>
        </p:grpSpPr>
        <p:sp>
          <p:nvSpPr>
            <p:cNvPr id="131077" name="Rectangle 5"/>
            <p:cNvSpPr>
              <a:spLocks noChangeArrowheads="1"/>
            </p:cNvSpPr>
            <p:nvPr/>
          </p:nvSpPr>
          <p:spPr bwMode="auto">
            <a:xfrm>
              <a:off x="1652" y="1419"/>
              <a:ext cx="3371" cy="1760"/>
            </a:xfrm>
            <a:prstGeom prst="rect">
              <a:avLst/>
            </a:prstGeom>
            <a:noFill/>
            <a:ln w="9525">
              <a:solidFill>
                <a:schemeClr val="tx2"/>
              </a:solidFill>
              <a:miter lim="800000"/>
              <a:headEnd/>
              <a:tailEnd/>
            </a:ln>
            <a:effectLst/>
          </p:spPr>
          <p:txBody>
            <a:bodyPr/>
            <a:lstStyle/>
            <a:p>
              <a:endParaRPr lang="en-US"/>
            </a:p>
          </p:txBody>
        </p:sp>
        <p:sp>
          <p:nvSpPr>
            <p:cNvPr id="131078" name="Line 6"/>
            <p:cNvSpPr>
              <a:spLocks noChangeShapeType="1"/>
            </p:cNvSpPr>
            <p:nvPr/>
          </p:nvSpPr>
          <p:spPr bwMode="auto">
            <a:xfrm>
              <a:off x="1652" y="2739"/>
              <a:ext cx="3371" cy="1"/>
            </a:xfrm>
            <a:prstGeom prst="line">
              <a:avLst/>
            </a:prstGeom>
            <a:noFill/>
            <a:ln w="0" cap="sq">
              <a:solidFill>
                <a:schemeClr val="tx2"/>
              </a:solidFill>
              <a:miter lim="800000"/>
              <a:headEnd/>
              <a:tailEnd/>
            </a:ln>
            <a:effectLst/>
          </p:spPr>
          <p:txBody>
            <a:bodyPr/>
            <a:lstStyle/>
            <a:p>
              <a:endParaRPr lang="en-US"/>
            </a:p>
          </p:txBody>
        </p:sp>
        <p:sp>
          <p:nvSpPr>
            <p:cNvPr id="131079" name="Line 7"/>
            <p:cNvSpPr>
              <a:spLocks noChangeShapeType="1"/>
            </p:cNvSpPr>
            <p:nvPr/>
          </p:nvSpPr>
          <p:spPr bwMode="auto">
            <a:xfrm>
              <a:off x="1652" y="2299"/>
              <a:ext cx="3371" cy="1"/>
            </a:xfrm>
            <a:prstGeom prst="line">
              <a:avLst/>
            </a:prstGeom>
            <a:noFill/>
            <a:ln w="0" cap="sq">
              <a:solidFill>
                <a:schemeClr val="tx2"/>
              </a:solidFill>
              <a:miter lim="800000"/>
              <a:headEnd/>
              <a:tailEnd/>
            </a:ln>
            <a:effectLst/>
          </p:spPr>
          <p:txBody>
            <a:bodyPr/>
            <a:lstStyle/>
            <a:p>
              <a:endParaRPr lang="en-US"/>
            </a:p>
          </p:txBody>
        </p:sp>
        <p:sp>
          <p:nvSpPr>
            <p:cNvPr id="131080" name="Line 8"/>
            <p:cNvSpPr>
              <a:spLocks noChangeShapeType="1"/>
            </p:cNvSpPr>
            <p:nvPr/>
          </p:nvSpPr>
          <p:spPr bwMode="auto">
            <a:xfrm>
              <a:off x="1652" y="1859"/>
              <a:ext cx="3371" cy="1"/>
            </a:xfrm>
            <a:prstGeom prst="line">
              <a:avLst/>
            </a:prstGeom>
            <a:noFill/>
            <a:ln w="0" cap="sq">
              <a:solidFill>
                <a:schemeClr val="tx2"/>
              </a:solidFill>
              <a:miter lim="800000"/>
              <a:headEnd/>
              <a:tailEnd/>
            </a:ln>
            <a:effectLst/>
          </p:spPr>
          <p:txBody>
            <a:bodyPr/>
            <a:lstStyle/>
            <a:p>
              <a:endParaRPr lang="en-US"/>
            </a:p>
          </p:txBody>
        </p:sp>
        <p:sp>
          <p:nvSpPr>
            <p:cNvPr id="131081" name="Line 9"/>
            <p:cNvSpPr>
              <a:spLocks noChangeShapeType="1"/>
            </p:cNvSpPr>
            <p:nvPr/>
          </p:nvSpPr>
          <p:spPr bwMode="auto">
            <a:xfrm>
              <a:off x="1652" y="1419"/>
              <a:ext cx="3371" cy="1"/>
            </a:xfrm>
            <a:prstGeom prst="line">
              <a:avLst/>
            </a:prstGeom>
            <a:noFill/>
            <a:ln w="0" cap="sq">
              <a:solidFill>
                <a:schemeClr val="tx2"/>
              </a:solidFill>
              <a:miter lim="800000"/>
              <a:headEnd/>
              <a:tailEnd/>
            </a:ln>
            <a:effectLst/>
          </p:spPr>
          <p:txBody>
            <a:bodyPr/>
            <a:lstStyle/>
            <a:p>
              <a:endParaRPr lang="en-US"/>
            </a:p>
          </p:txBody>
        </p:sp>
        <p:sp>
          <p:nvSpPr>
            <p:cNvPr id="131082" name="Rectangle 10"/>
            <p:cNvSpPr>
              <a:spLocks noChangeArrowheads="1"/>
            </p:cNvSpPr>
            <p:nvPr/>
          </p:nvSpPr>
          <p:spPr bwMode="auto">
            <a:xfrm>
              <a:off x="1652" y="1419"/>
              <a:ext cx="3371" cy="1760"/>
            </a:xfrm>
            <a:prstGeom prst="rect">
              <a:avLst/>
            </a:prstGeom>
            <a:noFill/>
            <a:ln w="11113">
              <a:solidFill>
                <a:schemeClr val="tx2"/>
              </a:solidFill>
              <a:miter lim="800000"/>
              <a:headEnd/>
              <a:tailEnd/>
            </a:ln>
            <a:effectLst/>
          </p:spPr>
          <p:txBody>
            <a:bodyPr/>
            <a:lstStyle/>
            <a:p>
              <a:endParaRPr lang="en-US"/>
            </a:p>
          </p:txBody>
        </p:sp>
        <p:sp>
          <p:nvSpPr>
            <p:cNvPr id="131083" name="Line 11"/>
            <p:cNvSpPr>
              <a:spLocks noChangeShapeType="1"/>
            </p:cNvSpPr>
            <p:nvPr/>
          </p:nvSpPr>
          <p:spPr bwMode="auto">
            <a:xfrm>
              <a:off x="1652" y="1419"/>
              <a:ext cx="1" cy="1760"/>
            </a:xfrm>
            <a:prstGeom prst="line">
              <a:avLst/>
            </a:prstGeom>
            <a:noFill/>
            <a:ln w="0" cap="sq">
              <a:solidFill>
                <a:schemeClr val="tx2"/>
              </a:solidFill>
              <a:miter lim="800000"/>
              <a:headEnd/>
              <a:tailEnd/>
            </a:ln>
            <a:effectLst/>
          </p:spPr>
          <p:txBody>
            <a:bodyPr/>
            <a:lstStyle/>
            <a:p>
              <a:endParaRPr lang="en-US"/>
            </a:p>
          </p:txBody>
        </p:sp>
        <p:sp>
          <p:nvSpPr>
            <p:cNvPr id="131084" name="Line 12"/>
            <p:cNvSpPr>
              <a:spLocks noChangeShapeType="1"/>
            </p:cNvSpPr>
            <p:nvPr/>
          </p:nvSpPr>
          <p:spPr bwMode="auto">
            <a:xfrm>
              <a:off x="1607" y="3179"/>
              <a:ext cx="90" cy="1"/>
            </a:xfrm>
            <a:prstGeom prst="line">
              <a:avLst/>
            </a:prstGeom>
            <a:noFill/>
            <a:ln w="0" cap="sq">
              <a:solidFill>
                <a:schemeClr val="tx2"/>
              </a:solidFill>
              <a:miter lim="800000"/>
              <a:headEnd/>
              <a:tailEnd/>
            </a:ln>
            <a:effectLst/>
          </p:spPr>
          <p:txBody>
            <a:bodyPr/>
            <a:lstStyle/>
            <a:p>
              <a:endParaRPr lang="en-US"/>
            </a:p>
          </p:txBody>
        </p:sp>
        <p:sp>
          <p:nvSpPr>
            <p:cNvPr id="131085" name="Line 13"/>
            <p:cNvSpPr>
              <a:spLocks noChangeShapeType="1"/>
            </p:cNvSpPr>
            <p:nvPr/>
          </p:nvSpPr>
          <p:spPr bwMode="auto">
            <a:xfrm>
              <a:off x="1607" y="3090"/>
              <a:ext cx="90" cy="1"/>
            </a:xfrm>
            <a:prstGeom prst="line">
              <a:avLst/>
            </a:prstGeom>
            <a:noFill/>
            <a:ln w="0" cap="sq">
              <a:solidFill>
                <a:schemeClr val="tx2"/>
              </a:solidFill>
              <a:miter lim="800000"/>
              <a:headEnd/>
              <a:tailEnd/>
            </a:ln>
            <a:effectLst/>
          </p:spPr>
          <p:txBody>
            <a:bodyPr/>
            <a:lstStyle/>
            <a:p>
              <a:endParaRPr lang="en-US"/>
            </a:p>
          </p:txBody>
        </p:sp>
        <p:sp>
          <p:nvSpPr>
            <p:cNvPr id="131086" name="Line 14"/>
            <p:cNvSpPr>
              <a:spLocks noChangeShapeType="1"/>
            </p:cNvSpPr>
            <p:nvPr/>
          </p:nvSpPr>
          <p:spPr bwMode="auto">
            <a:xfrm>
              <a:off x="1607" y="3000"/>
              <a:ext cx="90" cy="1"/>
            </a:xfrm>
            <a:prstGeom prst="line">
              <a:avLst/>
            </a:prstGeom>
            <a:noFill/>
            <a:ln w="0" cap="sq">
              <a:solidFill>
                <a:schemeClr val="tx2"/>
              </a:solidFill>
              <a:miter lim="800000"/>
              <a:headEnd/>
              <a:tailEnd/>
            </a:ln>
            <a:effectLst/>
          </p:spPr>
          <p:txBody>
            <a:bodyPr/>
            <a:lstStyle/>
            <a:p>
              <a:endParaRPr lang="en-US"/>
            </a:p>
          </p:txBody>
        </p:sp>
        <p:sp>
          <p:nvSpPr>
            <p:cNvPr id="131087" name="Line 15"/>
            <p:cNvSpPr>
              <a:spLocks noChangeShapeType="1"/>
            </p:cNvSpPr>
            <p:nvPr/>
          </p:nvSpPr>
          <p:spPr bwMode="auto">
            <a:xfrm>
              <a:off x="1607" y="2918"/>
              <a:ext cx="90" cy="1"/>
            </a:xfrm>
            <a:prstGeom prst="line">
              <a:avLst/>
            </a:prstGeom>
            <a:noFill/>
            <a:ln w="0" cap="sq">
              <a:solidFill>
                <a:schemeClr val="tx2"/>
              </a:solidFill>
              <a:miter lim="800000"/>
              <a:headEnd/>
              <a:tailEnd/>
            </a:ln>
            <a:effectLst/>
          </p:spPr>
          <p:txBody>
            <a:bodyPr/>
            <a:lstStyle/>
            <a:p>
              <a:endParaRPr lang="en-US"/>
            </a:p>
          </p:txBody>
        </p:sp>
        <p:sp>
          <p:nvSpPr>
            <p:cNvPr id="131088" name="Line 16"/>
            <p:cNvSpPr>
              <a:spLocks noChangeShapeType="1"/>
            </p:cNvSpPr>
            <p:nvPr/>
          </p:nvSpPr>
          <p:spPr bwMode="auto">
            <a:xfrm>
              <a:off x="1607" y="2829"/>
              <a:ext cx="90" cy="1"/>
            </a:xfrm>
            <a:prstGeom prst="line">
              <a:avLst/>
            </a:prstGeom>
            <a:noFill/>
            <a:ln w="0" cap="sq">
              <a:solidFill>
                <a:schemeClr val="tx2"/>
              </a:solidFill>
              <a:miter lim="800000"/>
              <a:headEnd/>
              <a:tailEnd/>
            </a:ln>
            <a:effectLst/>
          </p:spPr>
          <p:txBody>
            <a:bodyPr/>
            <a:lstStyle/>
            <a:p>
              <a:endParaRPr lang="en-US"/>
            </a:p>
          </p:txBody>
        </p:sp>
        <p:sp>
          <p:nvSpPr>
            <p:cNvPr id="131089" name="Line 17"/>
            <p:cNvSpPr>
              <a:spLocks noChangeShapeType="1"/>
            </p:cNvSpPr>
            <p:nvPr/>
          </p:nvSpPr>
          <p:spPr bwMode="auto">
            <a:xfrm>
              <a:off x="1607" y="2739"/>
              <a:ext cx="90" cy="1"/>
            </a:xfrm>
            <a:prstGeom prst="line">
              <a:avLst/>
            </a:prstGeom>
            <a:noFill/>
            <a:ln w="0" cap="sq">
              <a:solidFill>
                <a:schemeClr val="tx2"/>
              </a:solidFill>
              <a:miter lim="800000"/>
              <a:headEnd/>
              <a:tailEnd/>
            </a:ln>
            <a:effectLst/>
          </p:spPr>
          <p:txBody>
            <a:bodyPr/>
            <a:lstStyle/>
            <a:p>
              <a:endParaRPr lang="en-US"/>
            </a:p>
          </p:txBody>
        </p:sp>
        <p:sp>
          <p:nvSpPr>
            <p:cNvPr id="131090" name="Line 18"/>
            <p:cNvSpPr>
              <a:spLocks noChangeShapeType="1"/>
            </p:cNvSpPr>
            <p:nvPr/>
          </p:nvSpPr>
          <p:spPr bwMode="auto">
            <a:xfrm>
              <a:off x="1607" y="2650"/>
              <a:ext cx="90" cy="1"/>
            </a:xfrm>
            <a:prstGeom prst="line">
              <a:avLst/>
            </a:prstGeom>
            <a:noFill/>
            <a:ln w="0" cap="sq">
              <a:solidFill>
                <a:schemeClr val="tx2"/>
              </a:solidFill>
              <a:miter lim="800000"/>
              <a:headEnd/>
              <a:tailEnd/>
            </a:ln>
            <a:effectLst/>
          </p:spPr>
          <p:txBody>
            <a:bodyPr/>
            <a:lstStyle/>
            <a:p>
              <a:endParaRPr lang="en-US"/>
            </a:p>
          </p:txBody>
        </p:sp>
        <p:sp>
          <p:nvSpPr>
            <p:cNvPr id="131091" name="Line 19"/>
            <p:cNvSpPr>
              <a:spLocks noChangeShapeType="1"/>
            </p:cNvSpPr>
            <p:nvPr/>
          </p:nvSpPr>
          <p:spPr bwMode="auto">
            <a:xfrm>
              <a:off x="1607" y="2560"/>
              <a:ext cx="90" cy="1"/>
            </a:xfrm>
            <a:prstGeom prst="line">
              <a:avLst/>
            </a:prstGeom>
            <a:noFill/>
            <a:ln w="0" cap="sq">
              <a:solidFill>
                <a:schemeClr val="tx2"/>
              </a:solidFill>
              <a:miter lim="800000"/>
              <a:headEnd/>
              <a:tailEnd/>
            </a:ln>
            <a:effectLst/>
          </p:spPr>
          <p:txBody>
            <a:bodyPr/>
            <a:lstStyle/>
            <a:p>
              <a:endParaRPr lang="en-US"/>
            </a:p>
          </p:txBody>
        </p:sp>
        <p:sp>
          <p:nvSpPr>
            <p:cNvPr id="131092" name="Line 20"/>
            <p:cNvSpPr>
              <a:spLocks noChangeShapeType="1"/>
            </p:cNvSpPr>
            <p:nvPr/>
          </p:nvSpPr>
          <p:spPr bwMode="auto">
            <a:xfrm>
              <a:off x="1607" y="2478"/>
              <a:ext cx="90" cy="1"/>
            </a:xfrm>
            <a:prstGeom prst="line">
              <a:avLst/>
            </a:prstGeom>
            <a:noFill/>
            <a:ln w="0" cap="sq">
              <a:solidFill>
                <a:schemeClr val="tx2"/>
              </a:solidFill>
              <a:miter lim="800000"/>
              <a:headEnd/>
              <a:tailEnd/>
            </a:ln>
            <a:effectLst/>
          </p:spPr>
          <p:txBody>
            <a:bodyPr/>
            <a:lstStyle/>
            <a:p>
              <a:endParaRPr lang="en-US"/>
            </a:p>
          </p:txBody>
        </p:sp>
        <p:sp>
          <p:nvSpPr>
            <p:cNvPr id="131093" name="Line 21"/>
            <p:cNvSpPr>
              <a:spLocks noChangeShapeType="1"/>
            </p:cNvSpPr>
            <p:nvPr/>
          </p:nvSpPr>
          <p:spPr bwMode="auto">
            <a:xfrm>
              <a:off x="1607" y="2389"/>
              <a:ext cx="90" cy="1"/>
            </a:xfrm>
            <a:prstGeom prst="line">
              <a:avLst/>
            </a:prstGeom>
            <a:noFill/>
            <a:ln w="0" cap="sq">
              <a:solidFill>
                <a:schemeClr val="tx2"/>
              </a:solidFill>
              <a:miter lim="800000"/>
              <a:headEnd/>
              <a:tailEnd/>
            </a:ln>
            <a:effectLst/>
          </p:spPr>
          <p:txBody>
            <a:bodyPr/>
            <a:lstStyle/>
            <a:p>
              <a:endParaRPr lang="en-US"/>
            </a:p>
          </p:txBody>
        </p:sp>
        <p:sp>
          <p:nvSpPr>
            <p:cNvPr id="131094" name="Line 22"/>
            <p:cNvSpPr>
              <a:spLocks noChangeShapeType="1"/>
            </p:cNvSpPr>
            <p:nvPr/>
          </p:nvSpPr>
          <p:spPr bwMode="auto">
            <a:xfrm>
              <a:off x="1607" y="2299"/>
              <a:ext cx="90" cy="1"/>
            </a:xfrm>
            <a:prstGeom prst="line">
              <a:avLst/>
            </a:prstGeom>
            <a:noFill/>
            <a:ln w="0" cap="sq">
              <a:solidFill>
                <a:schemeClr val="tx2"/>
              </a:solidFill>
              <a:miter lim="800000"/>
              <a:headEnd/>
              <a:tailEnd/>
            </a:ln>
            <a:effectLst/>
          </p:spPr>
          <p:txBody>
            <a:bodyPr/>
            <a:lstStyle/>
            <a:p>
              <a:endParaRPr lang="en-US"/>
            </a:p>
          </p:txBody>
        </p:sp>
        <p:sp>
          <p:nvSpPr>
            <p:cNvPr id="131095" name="Line 23"/>
            <p:cNvSpPr>
              <a:spLocks noChangeShapeType="1"/>
            </p:cNvSpPr>
            <p:nvPr/>
          </p:nvSpPr>
          <p:spPr bwMode="auto">
            <a:xfrm>
              <a:off x="1607" y="2210"/>
              <a:ext cx="90" cy="1"/>
            </a:xfrm>
            <a:prstGeom prst="line">
              <a:avLst/>
            </a:prstGeom>
            <a:noFill/>
            <a:ln w="0" cap="sq">
              <a:solidFill>
                <a:schemeClr val="tx2"/>
              </a:solidFill>
              <a:miter lim="800000"/>
              <a:headEnd/>
              <a:tailEnd/>
            </a:ln>
            <a:effectLst/>
          </p:spPr>
          <p:txBody>
            <a:bodyPr/>
            <a:lstStyle/>
            <a:p>
              <a:endParaRPr lang="en-US"/>
            </a:p>
          </p:txBody>
        </p:sp>
        <p:sp>
          <p:nvSpPr>
            <p:cNvPr id="131096" name="Line 24"/>
            <p:cNvSpPr>
              <a:spLocks noChangeShapeType="1"/>
            </p:cNvSpPr>
            <p:nvPr/>
          </p:nvSpPr>
          <p:spPr bwMode="auto">
            <a:xfrm>
              <a:off x="1607" y="2120"/>
              <a:ext cx="90" cy="1"/>
            </a:xfrm>
            <a:prstGeom prst="line">
              <a:avLst/>
            </a:prstGeom>
            <a:noFill/>
            <a:ln w="0" cap="sq">
              <a:solidFill>
                <a:schemeClr val="tx2"/>
              </a:solidFill>
              <a:miter lim="800000"/>
              <a:headEnd/>
              <a:tailEnd/>
            </a:ln>
            <a:effectLst/>
          </p:spPr>
          <p:txBody>
            <a:bodyPr/>
            <a:lstStyle/>
            <a:p>
              <a:endParaRPr lang="en-US"/>
            </a:p>
          </p:txBody>
        </p:sp>
        <p:sp>
          <p:nvSpPr>
            <p:cNvPr id="131097" name="Line 25"/>
            <p:cNvSpPr>
              <a:spLocks noChangeShapeType="1"/>
            </p:cNvSpPr>
            <p:nvPr/>
          </p:nvSpPr>
          <p:spPr bwMode="auto">
            <a:xfrm>
              <a:off x="1607" y="2038"/>
              <a:ext cx="90" cy="1"/>
            </a:xfrm>
            <a:prstGeom prst="line">
              <a:avLst/>
            </a:prstGeom>
            <a:noFill/>
            <a:ln w="0" cap="sq">
              <a:solidFill>
                <a:schemeClr val="tx2"/>
              </a:solidFill>
              <a:miter lim="800000"/>
              <a:headEnd/>
              <a:tailEnd/>
            </a:ln>
            <a:effectLst/>
          </p:spPr>
          <p:txBody>
            <a:bodyPr/>
            <a:lstStyle/>
            <a:p>
              <a:endParaRPr lang="en-US"/>
            </a:p>
          </p:txBody>
        </p:sp>
        <p:sp>
          <p:nvSpPr>
            <p:cNvPr id="131098" name="Line 26"/>
            <p:cNvSpPr>
              <a:spLocks noChangeShapeType="1"/>
            </p:cNvSpPr>
            <p:nvPr/>
          </p:nvSpPr>
          <p:spPr bwMode="auto">
            <a:xfrm>
              <a:off x="1607" y="1949"/>
              <a:ext cx="90" cy="1"/>
            </a:xfrm>
            <a:prstGeom prst="line">
              <a:avLst/>
            </a:prstGeom>
            <a:noFill/>
            <a:ln w="0" cap="sq">
              <a:solidFill>
                <a:schemeClr val="tx2"/>
              </a:solidFill>
              <a:miter lim="800000"/>
              <a:headEnd/>
              <a:tailEnd/>
            </a:ln>
            <a:effectLst/>
          </p:spPr>
          <p:txBody>
            <a:bodyPr/>
            <a:lstStyle/>
            <a:p>
              <a:endParaRPr lang="en-US"/>
            </a:p>
          </p:txBody>
        </p:sp>
        <p:sp>
          <p:nvSpPr>
            <p:cNvPr id="131099" name="Line 27"/>
            <p:cNvSpPr>
              <a:spLocks noChangeShapeType="1"/>
            </p:cNvSpPr>
            <p:nvPr/>
          </p:nvSpPr>
          <p:spPr bwMode="auto">
            <a:xfrm>
              <a:off x="1607" y="1859"/>
              <a:ext cx="90" cy="1"/>
            </a:xfrm>
            <a:prstGeom prst="line">
              <a:avLst/>
            </a:prstGeom>
            <a:noFill/>
            <a:ln w="0" cap="sq">
              <a:solidFill>
                <a:schemeClr val="tx2"/>
              </a:solidFill>
              <a:miter lim="800000"/>
              <a:headEnd/>
              <a:tailEnd/>
            </a:ln>
            <a:effectLst/>
          </p:spPr>
          <p:txBody>
            <a:bodyPr/>
            <a:lstStyle/>
            <a:p>
              <a:endParaRPr lang="en-US"/>
            </a:p>
          </p:txBody>
        </p:sp>
        <p:sp>
          <p:nvSpPr>
            <p:cNvPr id="131100" name="Line 28"/>
            <p:cNvSpPr>
              <a:spLocks noChangeShapeType="1"/>
            </p:cNvSpPr>
            <p:nvPr/>
          </p:nvSpPr>
          <p:spPr bwMode="auto">
            <a:xfrm>
              <a:off x="1607" y="1770"/>
              <a:ext cx="90" cy="1"/>
            </a:xfrm>
            <a:prstGeom prst="line">
              <a:avLst/>
            </a:prstGeom>
            <a:noFill/>
            <a:ln w="0" cap="sq">
              <a:solidFill>
                <a:schemeClr val="tx2"/>
              </a:solidFill>
              <a:miter lim="800000"/>
              <a:headEnd/>
              <a:tailEnd/>
            </a:ln>
            <a:effectLst/>
          </p:spPr>
          <p:txBody>
            <a:bodyPr/>
            <a:lstStyle/>
            <a:p>
              <a:endParaRPr lang="en-US"/>
            </a:p>
          </p:txBody>
        </p:sp>
        <p:sp>
          <p:nvSpPr>
            <p:cNvPr id="131101" name="Line 29"/>
            <p:cNvSpPr>
              <a:spLocks noChangeShapeType="1"/>
            </p:cNvSpPr>
            <p:nvPr/>
          </p:nvSpPr>
          <p:spPr bwMode="auto">
            <a:xfrm>
              <a:off x="1607" y="1680"/>
              <a:ext cx="90" cy="1"/>
            </a:xfrm>
            <a:prstGeom prst="line">
              <a:avLst/>
            </a:prstGeom>
            <a:noFill/>
            <a:ln w="0" cap="sq">
              <a:solidFill>
                <a:schemeClr val="tx2"/>
              </a:solidFill>
              <a:miter lim="800000"/>
              <a:headEnd/>
              <a:tailEnd/>
            </a:ln>
            <a:effectLst/>
          </p:spPr>
          <p:txBody>
            <a:bodyPr/>
            <a:lstStyle/>
            <a:p>
              <a:endParaRPr lang="en-US"/>
            </a:p>
          </p:txBody>
        </p:sp>
        <p:sp>
          <p:nvSpPr>
            <p:cNvPr id="131102" name="Line 30"/>
            <p:cNvSpPr>
              <a:spLocks noChangeShapeType="1"/>
            </p:cNvSpPr>
            <p:nvPr/>
          </p:nvSpPr>
          <p:spPr bwMode="auto">
            <a:xfrm>
              <a:off x="1607" y="1598"/>
              <a:ext cx="90" cy="1"/>
            </a:xfrm>
            <a:prstGeom prst="line">
              <a:avLst/>
            </a:prstGeom>
            <a:noFill/>
            <a:ln w="0" cap="sq">
              <a:solidFill>
                <a:schemeClr val="tx2"/>
              </a:solidFill>
              <a:miter lim="800000"/>
              <a:headEnd/>
              <a:tailEnd/>
            </a:ln>
            <a:effectLst/>
          </p:spPr>
          <p:txBody>
            <a:bodyPr/>
            <a:lstStyle/>
            <a:p>
              <a:endParaRPr lang="en-US"/>
            </a:p>
          </p:txBody>
        </p:sp>
        <p:sp>
          <p:nvSpPr>
            <p:cNvPr id="131103" name="Line 31"/>
            <p:cNvSpPr>
              <a:spLocks noChangeShapeType="1"/>
            </p:cNvSpPr>
            <p:nvPr/>
          </p:nvSpPr>
          <p:spPr bwMode="auto">
            <a:xfrm>
              <a:off x="1607" y="1508"/>
              <a:ext cx="90" cy="1"/>
            </a:xfrm>
            <a:prstGeom prst="line">
              <a:avLst/>
            </a:prstGeom>
            <a:noFill/>
            <a:ln w="0" cap="sq">
              <a:solidFill>
                <a:schemeClr val="tx2"/>
              </a:solidFill>
              <a:miter lim="800000"/>
              <a:headEnd/>
              <a:tailEnd/>
            </a:ln>
            <a:effectLst/>
          </p:spPr>
          <p:txBody>
            <a:bodyPr/>
            <a:lstStyle/>
            <a:p>
              <a:endParaRPr lang="en-US"/>
            </a:p>
          </p:txBody>
        </p:sp>
        <p:sp>
          <p:nvSpPr>
            <p:cNvPr id="131104" name="Line 32"/>
            <p:cNvSpPr>
              <a:spLocks noChangeShapeType="1"/>
            </p:cNvSpPr>
            <p:nvPr/>
          </p:nvSpPr>
          <p:spPr bwMode="auto">
            <a:xfrm>
              <a:off x="1607" y="1419"/>
              <a:ext cx="90" cy="1"/>
            </a:xfrm>
            <a:prstGeom prst="line">
              <a:avLst/>
            </a:prstGeom>
            <a:noFill/>
            <a:ln w="0" cap="sq">
              <a:solidFill>
                <a:schemeClr val="tx2"/>
              </a:solidFill>
              <a:miter lim="800000"/>
              <a:headEnd/>
              <a:tailEnd/>
            </a:ln>
            <a:effectLst/>
          </p:spPr>
          <p:txBody>
            <a:bodyPr/>
            <a:lstStyle/>
            <a:p>
              <a:endParaRPr lang="en-US"/>
            </a:p>
          </p:txBody>
        </p:sp>
        <p:sp>
          <p:nvSpPr>
            <p:cNvPr id="131105" name="Line 33"/>
            <p:cNvSpPr>
              <a:spLocks noChangeShapeType="1"/>
            </p:cNvSpPr>
            <p:nvPr/>
          </p:nvSpPr>
          <p:spPr bwMode="auto">
            <a:xfrm>
              <a:off x="1592" y="3179"/>
              <a:ext cx="60" cy="1"/>
            </a:xfrm>
            <a:prstGeom prst="line">
              <a:avLst/>
            </a:prstGeom>
            <a:noFill/>
            <a:ln w="0" cap="sq">
              <a:solidFill>
                <a:schemeClr val="tx2"/>
              </a:solidFill>
              <a:miter lim="800000"/>
              <a:headEnd/>
              <a:tailEnd/>
            </a:ln>
            <a:effectLst/>
          </p:spPr>
          <p:txBody>
            <a:bodyPr/>
            <a:lstStyle/>
            <a:p>
              <a:endParaRPr lang="en-US"/>
            </a:p>
          </p:txBody>
        </p:sp>
        <p:sp>
          <p:nvSpPr>
            <p:cNvPr id="131106" name="Line 34"/>
            <p:cNvSpPr>
              <a:spLocks noChangeShapeType="1"/>
            </p:cNvSpPr>
            <p:nvPr/>
          </p:nvSpPr>
          <p:spPr bwMode="auto">
            <a:xfrm>
              <a:off x="1592" y="2739"/>
              <a:ext cx="60" cy="1"/>
            </a:xfrm>
            <a:prstGeom prst="line">
              <a:avLst/>
            </a:prstGeom>
            <a:noFill/>
            <a:ln w="0" cap="sq">
              <a:solidFill>
                <a:schemeClr val="tx2"/>
              </a:solidFill>
              <a:miter lim="800000"/>
              <a:headEnd/>
              <a:tailEnd/>
            </a:ln>
            <a:effectLst/>
          </p:spPr>
          <p:txBody>
            <a:bodyPr/>
            <a:lstStyle/>
            <a:p>
              <a:endParaRPr lang="en-US"/>
            </a:p>
          </p:txBody>
        </p:sp>
        <p:sp>
          <p:nvSpPr>
            <p:cNvPr id="131107" name="Line 35"/>
            <p:cNvSpPr>
              <a:spLocks noChangeShapeType="1"/>
            </p:cNvSpPr>
            <p:nvPr/>
          </p:nvSpPr>
          <p:spPr bwMode="auto">
            <a:xfrm>
              <a:off x="1592" y="2299"/>
              <a:ext cx="60" cy="1"/>
            </a:xfrm>
            <a:prstGeom prst="line">
              <a:avLst/>
            </a:prstGeom>
            <a:noFill/>
            <a:ln w="0" cap="sq">
              <a:solidFill>
                <a:schemeClr val="tx2"/>
              </a:solidFill>
              <a:miter lim="800000"/>
              <a:headEnd/>
              <a:tailEnd/>
            </a:ln>
            <a:effectLst/>
          </p:spPr>
          <p:txBody>
            <a:bodyPr/>
            <a:lstStyle/>
            <a:p>
              <a:endParaRPr lang="en-US"/>
            </a:p>
          </p:txBody>
        </p:sp>
        <p:sp>
          <p:nvSpPr>
            <p:cNvPr id="131108" name="Line 36"/>
            <p:cNvSpPr>
              <a:spLocks noChangeShapeType="1"/>
            </p:cNvSpPr>
            <p:nvPr/>
          </p:nvSpPr>
          <p:spPr bwMode="auto">
            <a:xfrm>
              <a:off x="1592" y="1859"/>
              <a:ext cx="60" cy="1"/>
            </a:xfrm>
            <a:prstGeom prst="line">
              <a:avLst/>
            </a:prstGeom>
            <a:noFill/>
            <a:ln w="0" cap="sq">
              <a:solidFill>
                <a:schemeClr val="tx2"/>
              </a:solidFill>
              <a:miter lim="800000"/>
              <a:headEnd/>
              <a:tailEnd/>
            </a:ln>
            <a:effectLst/>
          </p:spPr>
          <p:txBody>
            <a:bodyPr/>
            <a:lstStyle/>
            <a:p>
              <a:endParaRPr lang="en-US"/>
            </a:p>
          </p:txBody>
        </p:sp>
        <p:sp>
          <p:nvSpPr>
            <p:cNvPr id="131109" name="Line 37"/>
            <p:cNvSpPr>
              <a:spLocks noChangeShapeType="1"/>
            </p:cNvSpPr>
            <p:nvPr/>
          </p:nvSpPr>
          <p:spPr bwMode="auto">
            <a:xfrm>
              <a:off x="1592" y="1419"/>
              <a:ext cx="60" cy="1"/>
            </a:xfrm>
            <a:prstGeom prst="line">
              <a:avLst/>
            </a:prstGeom>
            <a:noFill/>
            <a:ln w="0" cap="sq">
              <a:solidFill>
                <a:schemeClr val="tx2"/>
              </a:solidFill>
              <a:miter lim="800000"/>
              <a:headEnd/>
              <a:tailEnd/>
            </a:ln>
            <a:effectLst/>
          </p:spPr>
          <p:txBody>
            <a:bodyPr/>
            <a:lstStyle/>
            <a:p>
              <a:endParaRPr lang="en-US"/>
            </a:p>
          </p:txBody>
        </p:sp>
        <p:sp>
          <p:nvSpPr>
            <p:cNvPr id="131110" name="Line 38"/>
            <p:cNvSpPr>
              <a:spLocks noChangeShapeType="1"/>
            </p:cNvSpPr>
            <p:nvPr/>
          </p:nvSpPr>
          <p:spPr bwMode="auto">
            <a:xfrm>
              <a:off x="1652" y="3179"/>
              <a:ext cx="3371" cy="1"/>
            </a:xfrm>
            <a:prstGeom prst="line">
              <a:avLst/>
            </a:prstGeom>
            <a:noFill/>
            <a:ln w="0" cap="sq">
              <a:solidFill>
                <a:schemeClr val="tx2"/>
              </a:solidFill>
              <a:miter lim="800000"/>
              <a:headEnd/>
              <a:tailEnd/>
            </a:ln>
            <a:effectLst/>
          </p:spPr>
          <p:txBody>
            <a:bodyPr/>
            <a:lstStyle/>
            <a:p>
              <a:endParaRPr lang="en-US"/>
            </a:p>
          </p:txBody>
        </p:sp>
        <p:sp>
          <p:nvSpPr>
            <p:cNvPr id="131111" name="Line 39"/>
            <p:cNvSpPr>
              <a:spLocks noChangeShapeType="1"/>
            </p:cNvSpPr>
            <p:nvPr/>
          </p:nvSpPr>
          <p:spPr bwMode="auto">
            <a:xfrm flipV="1">
              <a:off x="1652" y="3134"/>
              <a:ext cx="1" cy="90"/>
            </a:xfrm>
            <a:prstGeom prst="line">
              <a:avLst/>
            </a:prstGeom>
            <a:noFill/>
            <a:ln w="0" cap="sq">
              <a:solidFill>
                <a:schemeClr val="tx2"/>
              </a:solidFill>
              <a:miter lim="800000"/>
              <a:headEnd/>
              <a:tailEnd/>
            </a:ln>
            <a:effectLst/>
          </p:spPr>
          <p:txBody>
            <a:bodyPr/>
            <a:lstStyle/>
            <a:p>
              <a:endParaRPr lang="en-US"/>
            </a:p>
          </p:txBody>
        </p:sp>
        <p:sp>
          <p:nvSpPr>
            <p:cNvPr id="131112" name="Line 40"/>
            <p:cNvSpPr>
              <a:spLocks noChangeShapeType="1"/>
            </p:cNvSpPr>
            <p:nvPr/>
          </p:nvSpPr>
          <p:spPr bwMode="auto">
            <a:xfrm flipV="1">
              <a:off x="1786" y="3134"/>
              <a:ext cx="1" cy="90"/>
            </a:xfrm>
            <a:prstGeom prst="line">
              <a:avLst/>
            </a:prstGeom>
            <a:noFill/>
            <a:ln w="0" cap="sq">
              <a:solidFill>
                <a:schemeClr val="tx2"/>
              </a:solidFill>
              <a:miter lim="800000"/>
              <a:headEnd/>
              <a:tailEnd/>
            </a:ln>
            <a:effectLst/>
          </p:spPr>
          <p:txBody>
            <a:bodyPr/>
            <a:lstStyle/>
            <a:p>
              <a:endParaRPr lang="en-US"/>
            </a:p>
          </p:txBody>
        </p:sp>
        <p:sp>
          <p:nvSpPr>
            <p:cNvPr id="131113" name="Line 41"/>
            <p:cNvSpPr>
              <a:spLocks noChangeShapeType="1"/>
            </p:cNvSpPr>
            <p:nvPr/>
          </p:nvSpPr>
          <p:spPr bwMode="auto">
            <a:xfrm flipV="1">
              <a:off x="1920" y="3134"/>
              <a:ext cx="1" cy="90"/>
            </a:xfrm>
            <a:prstGeom prst="line">
              <a:avLst/>
            </a:prstGeom>
            <a:noFill/>
            <a:ln w="0" cap="sq">
              <a:solidFill>
                <a:schemeClr val="tx2"/>
              </a:solidFill>
              <a:miter lim="800000"/>
              <a:headEnd/>
              <a:tailEnd/>
            </a:ln>
            <a:effectLst/>
          </p:spPr>
          <p:txBody>
            <a:bodyPr/>
            <a:lstStyle/>
            <a:p>
              <a:endParaRPr lang="en-US"/>
            </a:p>
          </p:txBody>
        </p:sp>
        <p:sp>
          <p:nvSpPr>
            <p:cNvPr id="131114" name="Line 42"/>
            <p:cNvSpPr>
              <a:spLocks noChangeShapeType="1"/>
            </p:cNvSpPr>
            <p:nvPr/>
          </p:nvSpPr>
          <p:spPr bwMode="auto">
            <a:xfrm flipV="1">
              <a:off x="2055" y="3134"/>
              <a:ext cx="1" cy="90"/>
            </a:xfrm>
            <a:prstGeom prst="line">
              <a:avLst/>
            </a:prstGeom>
            <a:noFill/>
            <a:ln w="0" cap="sq">
              <a:solidFill>
                <a:schemeClr val="tx2"/>
              </a:solidFill>
              <a:miter lim="800000"/>
              <a:headEnd/>
              <a:tailEnd/>
            </a:ln>
            <a:effectLst/>
          </p:spPr>
          <p:txBody>
            <a:bodyPr/>
            <a:lstStyle/>
            <a:p>
              <a:endParaRPr lang="en-US"/>
            </a:p>
          </p:txBody>
        </p:sp>
        <p:sp>
          <p:nvSpPr>
            <p:cNvPr id="131115" name="Line 43"/>
            <p:cNvSpPr>
              <a:spLocks noChangeShapeType="1"/>
            </p:cNvSpPr>
            <p:nvPr/>
          </p:nvSpPr>
          <p:spPr bwMode="auto">
            <a:xfrm flipV="1">
              <a:off x="2189" y="3134"/>
              <a:ext cx="1" cy="90"/>
            </a:xfrm>
            <a:prstGeom prst="line">
              <a:avLst/>
            </a:prstGeom>
            <a:noFill/>
            <a:ln w="0" cap="sq">
              <a:solidFill>
                <a:schemeClr val="tx2"/>
              </a:solidFill>
              <a:miter lim="800000"/>
              <a:headEnd/>
              <a:tailEnd/>
            </a:ln>
            <a:effectLst/>
          </p:spPr>
          <p:txBody>
            <a:bodyPr/>
            <a:lstStyle/>
            <a:p>
              <a:endParaRPr lang="en-US"/>
            </a:p>
          </p:txBody>
        </p:sp>
        <p:sp>
          <p:nvSpPr>
            <p:cNvPr id="131116" name="Line 44"/>
            <p:cNvSpPr>
              <a:spLocks noChangeShapeType="1"/>
            </p:cNvSpPr>
            <p:nvPr/>
          </p:nvSpPr>
          <p:spPr bwMode="auto">
            <a:xfrm flipV="1">
              <a:off x="2323" y="3134"/>
              <a:ext cx="1" cy="90"/>
            </a:xfrm>
            <a:prstGeom prst="line">
              <a:avLst/>
            </a:prstGeom>
            <a:noFill/>
            <a:ln w="0" cap="sq">
              <a:solidFill>
                <a:schemeClr val="tx2"/>
              </a:solidFill>
              <a:miter lim="800000"/>
              <a:headEnd/>
              <a:tailEnd/>
            </a:ln>
            <a:effectLst/>
          </p:spPr>
          <p:txBody>
            <a:bodyPr/>
            <a:lstStyle/>
            <a:p>
              <a:endParaRPr lang="en-US"/>
            </a:p>
          </p:txBody>
        </p:sp>
        <p:sp>
          <p:nvSpPr>
            <p:cNvPr id="131117" name="Line 45"/>
            <p:cNvSpPr>
              <a:spLocks noChangeShapeType="1"/>
            </p:cNvSpPr>
            <p:nvPr/>
          </p:nvSpPr>
          <p:spPr bwMode="auto">
            <a:xfrm flipV="1">
              <a:off x="2457" y="3134"/>
              <a:ext cx="1" cy="90"/>
            </a:xfrm>
            <a:prstGeom prst="line">
              <a:avLst/>
            </a:prstGeom>
            <a:noFill/>
            <a:ln w="0" cap="sq">
              <a:solidFill>
                <a:schemeClr val="tx2"/>
              </a:solidFill>
              <a:miter lim="800000"/>
              <a:headEnd/>
              <a:tailEnd/>
            </a:ln>
            <a:effectLst/>
          </p:spPr>
          <p:txBody>
            <a:bodyPr/>
            <a:lstStyle/>
            <a:p>
              <a:endParaRPr lang="en-US"/>
            </a:p>
          </p:txBody>
        </p:sp>
        <p:sp>
          <p:nvSpPr>
            <p:cNvPr id="131118" name="Line 46"/>
            <p:cNvSpPr>
              <a:spLocks noChangeShapeType="1"/>
            </p:cNvSpPr>
            <p:nvPr/>
          </p:nvSpPr>
          <p:spPr bwMode="auto">
            <a:xfrm flipV="1">
              <a:off x="2599" y="3134"/>
              <a:ext cx="1" cy="90"/>
            </a:xfrm>
            <a:prstGeom prst="line">
              <a:avLst/>
            </a:prstGeom>
            <a:noFill/>
            <a:ln w="0" cap="sq">
              <a:solidFill>
                <a:schemeClr val="tx2"/>
              </a:solidFill>
              <a:miter lim="800000"/>
              <a:headEnd/>
              <a:tailEnd/>
            </a:ln>
            <a:effectLst/>
          </p:spPr>
          <p:txBody>
            <a:bodyPr/>
            <a:lstStyle/>
            <a:p>
              <a:endParaRPr lang="en-US"/>
            </a:p>
          </p:txBody>
        </p:sp>
        <p:sp>
          <p:nvSpPr>
            <p:cNvPr id="131119" name="Line 47"/>
            <p:cNvSpPr>
              <a:spLocks noChangeShapeType="1"/>
            </p:cNvSpPr>
            <p:nvPr/>
          </p:nvSpPr>
          <p:spPr bwMode="auto">
            <a:xfrm flipV="1">
              <a:off x="2733" y="3134"/>
              <a:ext cx="1" cy="90"/>
            </a:xfrm>
            <a:prstGeom prst="line">
              <a:avLst/>
            </a:prstGeom>
            <a:noFill/>
            <a:ln w="0" cap="sq">
              <a:solidFill>
                <a:schemeClr val="tx2"/>
              </a:solidFill>
              <a:miter lim="800000"/>
              <a:headEnd/>
              <a:tailEnd/>
            </a:ln>
            <a:effectLst/>
          </p:spPr>
          <p:txBody>
            <a:bodyPr/>
            <a:lstStyle/>
            <a:p>
              <a:endParaRPr lang="en-US"/>
            </a:p>
          </p:txBody>
        </p:sp>
        <p:sp>
          <p:nvSpPr>
            <p:cNvPr id="131120" name="Line 48"/>
            <p:cNvSpPr>
              <a:spLocks noChangeShapeType="1"/>
            </p:cNvSpPr>
            <p:nvPr/>
          </p:nvSpPr>
          <p:spPr bwMode="auto">
            <a:xfrm flipV="1">
              <a:off x="2868" y="3134"/>
              <a:ext cx="1" cy="90"/>
            </a:xfrm>
            <a:prstGeom prst="line">
              <a:avLst/>
            </a:prstGeom>
            <a:noFill/>
            <a:ln w="0" cap="sq">
              <a:solidFill>
                <a:schemeClr val="tx2"/>
              </a:solidFill>
              <a:miter lim="800000"/>
              <a:headEnd/>
              <a:tailEnd/>
            </a:ln>
            <a:effectLst/>
          </p:spPr>
          <p:txBody>
            <a:bodyPr/>
            <a:lstStyle/>
            <a:p>
              <a:endParaRPr lang="en-US"/>
            </a:p>
          </p:txBody>
        </p:sp>
        <p:sp>
          <p:nvSpPr>
            <p:cNvPr id="131121" name="Line 49"/>
            <p:cNvSpPr>
              <a:spLocks noChangeShapeType="1"/>
            </p:cNvSpPr>
            <p:nvPr/>
          </p:nvSpPr>
          <p:spPr bwMode="auto">
            <a:xfrm flipV="1">
              <a:off x="3002" y="3134"/>
              <a:ext cx="1" cy="90"/>
            </a:xfrm>
            <a:prstGeom prst="line">
              <a:avLst/>
            </a:prstGeom>
            <a:noFill/>
            <a:ln w="0" cap="sq">
              <a:solidFill>
                <a:schemeClr val="tx2"/>
              </a:solidFill>
              <a:miter lim="800000"/>
              <a:headEnd/>
              <a:tailEnd/>
            </a:ln>
            <a:effectLst/>
          </p:spPr>
          <p:txBody>
            <a:bodyPr/>
            <a:lstStyle/>
            <a:p>
              <a:endParaRPr lang="en-US"/>
            </a:p>
          </p:txBody>
        </p:sp>
        <p:sp>
          <p:nvSpPr>
            <p:cNvPr id="131122" name="Line 50"/>
            <p:cNvSpPr>
              <a:spLocks noChangeShapeType="1"/>
            </p:cNvSpPr>
            <p:nvPr/>
          </p:nvSpPr>
          <p:spPr bwMode="auto">
            <a:xfrm flipV="1">
              <a:off x="3136" y="3134"/>
              <a:ext cx="1" cy="90"/>
            </a:xfrm>
            <a:prstGeom prst="line">
              <a:avLst/>
            </a:prstGeom>
            <a:noFill/>
            <a:ln w="0" cap="sq">
              <a:solidFill>
                <a:schemeClr val="tx2"/>
              </a:solidFill>
              <a:miter lim="800000"/>
              <a:headEnd/>
              <a:tailEnd/>
            </a:ln>
            <a:effectLst/>
          </p:spPr>
          <p:txBody>
            <a:bodyPr/>
            <a:lstStyle/>
            <a:p>
              <a:endParaRPr lang="en-US"/>
            </a:p>
          </p:txBody>
        </p:sp>
        <p:sp>
          <p:nvSpPr>
            <p:cNvPr id="131123" name="Line 51"/>
            <p:cNvSpPr>
              <a:spLocks noChangeShapeType="1"/>
            </p:cNvSpPr>
            <p:nvPr/>
          </p:nvSpPr>
          <p:spPr bwMode="auto">
            <a:xfrm flipV="1">
              <a:off x="3270" y="3134"/>
              <a:ext cx="1" cy="90"/>
            </a:xfrm>
            <a:prstGeom prst="line">
              <a:avLst/>
            </a:prstGeom>
            <a:noFill/>
            <a:ln w="0" cap="sq">
              <a:solidFill>
                <a:schemeClr val="tx2"/>
              </a:solidFill>
              <a:miter lim="800000"/>
              <a:headEnd/>
              <a:tailEnd/>
            </a:ln>
            <a:effectLst/>
          </p:spPr>
          <p:txBody>
            <a:bodyPr/>
            <a:lstStyle/>
            <a:p>
              <a:endParaRPr lang="en-US"/>
            </a:p>
          </p:txBody>
        </p:sp>
        <p:sp>
          <p:nvSpPr>
            <p:cNvPr id="131124" name="Line 52"/>
            <p:cNvSpPr>
              <a:spLocks noChangeShapeType="1"/>
            </p:cNvSpPr>
            <p:nvPr/>
          </p:nvSpPr>
          <p:spPr bwMode="auto">
            <a:xfrm flipV="1">
              <a:off x="3405" y="3134"/>
              <a:ext cx="1" cy="90"/>
            </a:xfrm>
            <a:prstGeom prst="line">
              <a:avLst/>
            </a:prstGeom>
            <a:noFill/>
            <a:ln w="0" cap="sq">
              <a:solidFill>
                <a:schemeClr val="tx2"/>
              </a:solidFill>
              <a:miter lim="800000"/>
              <a:headEnd/>
              <a:tailEnd/>
            </a:ln>
            <a:effectLst/>
          </p:spPr>
          <p:txBody>
            <a:bodyPr/>
            <a:lstStyle/>
            <a:p>
              <a:endParaRPr lang="en-US"/>
            </a:p>
          </p:txBody>
        </p:sp>
        <p:sp>
          <p:nvSpPr>
            <p:cNvPr id="131125" name="Line 53"/>
            <p:cNvSpPr>
              <a:spLocks noChangeShapeType="1"/>
            </p:cNvSpPr>
            <p:nvPr/>
          </p:nvSpPr>
          <p:spPr bwMode="auto">
            <a:xfrm flipV="1">
              <a:off x="3539" y="3134"/>
              <a:ext cx="1" cy="90"/>
            </a:xfrm>
            <a:prstGeom prst="line">
              <a:avLst/>
            </a:prstGeom>
            <a:noFill/>
            <a:ln w="0" cap="sq">
              <a:solidFill>
                <a:schemeClr val="tx2"/>
              </a:solidFill>
              <a:miter lim="800000"/>
              <a:headEnd/>
              <a:tailEnd/>
            </a:ln>
            <a:effectLst/>
          </p:spPr>
          <p:txBody>
            <a:bodyPr/>
            <a:lstStyle/>
            <a:p>
              <a:endParaRPr lang="en-US"/>
            </a:p>
          </p:txBody>
        </p:sp>
        <p:sp>
          <p:nvSpPr>
            <p:cNvPr id="131126" name="Line 54"/>
            <p:cNvSpPr>
              <a:spLocks noChangeShapeType="1"/>
            </p:cNvSpPr>
            <p:nvPr/>
          </p:nvSpPr>
          <p:spPr bwMode="auto">
            <a:xfrm flipV="1">
              <a:off x="3673" y="3134"/>
              <a:ext cx="1" cy="90"/>
            </a:xfrm>
            <a:prstGeom prst="line">
              <a:avLst/>
            </a:prstGeom>
            <a:noFill/>
            <a:ln w="0" cap="sq">
              <a:solidFill>
                <a:schemeClr val="tx2"/>
              </a:solidFill>
              <a:miter lim="800000"/>
              <a:headEnd/>
              <a:tailEnd/>
            </a:ln>
            <a:effectLst/>
          </p:spPr>
          <p:txBody>
            <a:bodyPr/>
            <a:lstStyle/>
            <a:p>
              <a:endParaRPr lang="en-US"/>
            </a:p>
          </p:txBody>
        </p:sp>
        <p:sp>
          <p:nvSpPr>
            <p:cNvPr id="131127" name="Line 55"/>
            <p:cNvSpPr>
              <a:spLocks noChangeShapeType="1"/>
            </p:cNvSpPr>
            <p:nvPr/>
          </p:nvSpPr>
          <p:spPr bwMode="auto">
            <a:xfrm flipV="1">
              <a:off x="3808" y="3134"/>
              <a:ext cx="1" cy="90"/>
            </a:xfrm>
            <a:prstGeom prst="line">
              <a:avLst/>
            </a:prstGeom>
            <a:noFill/>
            <a:ln w="0" cap="sq">
              <a:solidFill>
                <a:schemeClr val="tx2"/>
              </a:solidFill>
              <a:miter lim="800000"/>
              <a:headEnd/>
              <a:tailEnd/>
            </a:ln>
            <a:effectLst/>
          </p:spPr>
          <p:txBody>
            <a:bodyPr/>
            <a:lstStyle/>
            <a:p>
              <a:endParaRPr lang="en-US"/>
            </a:p>
          </p:txBody>
        </p:sp>
        <p:sp>
          <p:nvSpPr>
            <p:cNvPr id="131128" name="Line 56"/>
            <p:cNvSpPr>
              <a:spLocks noChangeShapeType="1"/>
            </p:cNvSpPr>
            <p:nvPr/>
          </p:nvSpPr>
          <p:spPr bwMode="auto">
            <a:xfrm flipV="1">
              <a:off x="3942" y="3134"/>
              <a:ext cx="1" cy="90"/>
            </a:xfrm>
            <a:prstGeom prst="line">
              <a:avLst/>
            </a:prstGeom>
            <a:noFill/>
            <a:ln w="0" cap="sq">
              <a:solidFill>
                <a:schemeClr val="tx2"/>
              </a:solidFill>
              <a:miter lim="800000"/>
              <a:headEnd/>
              <a:tailEnd/>
            </a:ln>
            <a:effectLst/>
          </p:spPr>
          <p:txBody>
            <a:bodyPr/>
            <a:lstStyle/>
            <a:p>
              <a:endParaRPr lang="en-US"/>
            </a:p>
          </p:txBody>
        </p:sp>
        <p:sp>
          <p:nvSpPr>
            <p:cNvPr id="131129" name="Line 57"/>
            <p:cNvSpPr>
              <a:spLocks noChangeShapeType="1"/>
            </p:cNvSpPr>
            <p:nvPr/>
          </p:nvSpPr>
          <p:spPr bwMode="auto">
            <a:xfrm flipV="1">
              <a:off x="4076" y="3134"/>
              <a:ext cx="1" cy="90"/>
            </a:xfrm>
            <a:prstGeom prst="line">
              <a:avLst/>
            </a:prstGeom>
            <a:noFill/>
            <a:ln w="0" cap="sq">
              <a:solidFill>
                <a:schemeClr val="tx2"/>
              </a:solidFill>
              <a:miter lim="800000"/>
              <a:headEnd/>
              <a:tailEnd/>
            </a:ln>
            <a:effectLst/>
          </p:spPr>
          <p:txBody>
            <a:bodyPr/>
            <a:lstStyle/>
            <a:p>
              <a:endParaRPr lang="en-US"/>
            </a:p>
          </p:txBody>
        </p:sp>
        <p:sp>
          <p:nvSpPr>
            <p:cNvPr id="131130" name="Line 58"/>
            <p:cNvSpPr>
              <a:spLocks noChangeShapeType="1"/>
            </p:cNvSpPr>
            <p:nvPr/>
          </p:nvSpPr>
          <p:spPr bwMode="auto">
            <a:xfrm flipV="1">
              <a:off x="4218" y="3134"/>
              <a:ext cx="1" cy="90"/>
            </a:xfrm>
            <a:prstGeom prst="line">
              <a:avLst/>
            </a:prstGeom>
            <a:noFill/>
            <a:ln w="0" cap="sq">
              <a:solidFill>
                <a:schemeClr val="tx2"/>
              </a:solidFill>
              <a:miter lim="800000"/>
              <a:headEnd/>
              <a:tailEnd/>
            </a:ln>
            <a:effectLst/>
          </p:spPr>
          <p:txBody>
            <a:bodyPr/>
            <a:lstStyle/>
            <a:p>
              <a:endParaRPr lang="en-US"/>
            </a:p>
          </p:txBody>
        </p:sp>
        <p:sp>
          <p:nvSpPr>
            <p:cNvPr id="131131" name="Line 59"/>
            <p:cNvSpPr>
              <a:spLocks noChangeShapeType="1"/>
            </p:cNvSpPr>
            <p:nvPr/>
          </p:nvSpPr>
          <p:spPr bwMode="auto">
            <a:xfrm flipV="1">
              <a:off x="4352" y="3134"/>
              <a:ext cx="1" cy="90"/>
            </a:xfrm>
            <a:prstGeom prst="line">
              <a:avLst/>
            </a:prstGeom>
            <a:noFill/>
            <a:ln w="0" cap="sq">
              <a:solidFill>
                <a:schemeClr val="tx2"/>
              </a:solidFill>
              <a:miter lim="800000"/>
              <a:headEnd/>
              <a:tailEnd/>
            </a:ln>
            <a:effectLst/>
          </p:spPr>
          <p:txBody>
            <a:bodyPr/>
            <a:lstStyle/>
            <a:p>
              <a:endParaRPr lang="en-US"/>
            </a:p>
          </p:txBody>
        </p:sp>
        <p:sp>
          <p:nvSpPr>
            <p:cNvPr id="131132" name="Line 60"/>
            <p:cNvSpPr>
              <a:spLocks noChangeShapeType="1"/>
            </p:cNvSpPr>
            <p:nvPr/>
          </p:nvSpPr>
          <p:spPr bwMode="auto">
            <a:xfrm flipV="1">
              <a:off x="4486" y="3134"/>
              <a:ext cx="1" cy="90"/>
            </a:xfrm>
            <a:prstGeom prst="line">
              <a:avLst/>
            </a:prstGeom>
            <a:noFill/>
            <a:ln w="0" cap="sq">
              <a:solidFill>
                <a:schemeClr val="tx2"/>
              </a:solidFill>
              <a:miter lim="800000"/>
              <a:headEnd/>
              <a:tailEnd/>
            </a:ln>
            <a:effectLst/>
          </p:spPr>
          <p:txBody>
            <a:bodyPr/>
            <a:lstStyle/>
            <a:p>
              <a:endParaRPr lang="en-US"/>
            </a:p>
          </p:txBody>
        </p:sp>
        <p:sp>
          <p:nvSpPr>
            <p:cNvPr id="131133" name="Line 61"/>
            <p:cNvSpPr>
              <a:spLocks noChangeShapeType="1"/>
            </p:cNvSpPr>
            <p:nvPr/>
          </p:nvSpPr>
          <p:spPr bwMode="auto">
            <a:xfrm flipV="1">
              <a:off x="4621" y="3134"/>
              <a:ext cx="1" cy="90"/>
            </a:xfrm>
            <a:prstGeom prst="line">
              <a:avLst/>
            </a:prstGeom>
            <a:noFill/>
            <a:ln w="0" cap="sq">
              <a:solidFill>
                <a:schemeClr val="tx2"/>
              </a:solidFill>
              <a:miter lim="800000"/>
              <a:headEnd/>
              <a:tailEnd/>
            </a:ln>
            <a:effectLst/>
          </p:spPr>
          <p:txBody>
            <a:bodyPr/>
            <a:lstStyle/>
            <a:p>
              <a:endParaRPr lang="en-US"/>
            </a:p>
          </p:txBody>
        </p:sp>
        <p:sp>
          <p:nvSpPr>
            <p:cNvPr id="131134" name="Line 62"/>
            <p:cNvSpPr>
              <a:spLocks noChangeShapeType="1"/>
            </p:cNvSpPr>
            <p:nvPr/>
          </p:nvSpPr>
          <p:spPr bwMode="auto">
            <a:xfrm flipV="1">
              <a:off x="4755" y="3134"/>
              <a:ext cx="1" cy="90"/>
            </a:xfrm>
            <a:prstGeom prst="line">
              <a:avLst/>
            </a:prstGeom>
            <a:noFill/>
            <a:ln w="0" cap="sq">
              <a:solidFill>
                <a:schemeClr val="tx2"/>
              </a:solidFill>
              <a:miter lim="800000"/>
              <a:headEnd/>
              <a:tailEnd/>
            </a:ln>
            <a:effectLst/>
          </p:spPr>
          <p:txBody>
            <a:bodyPr/>
            <a:lstStyle/>
            <a:p>
              <a:endParaRPr lang="en-US"/>
            </a:p>
          </p:txBody>
        </p:sp>
        <p:sp>
          <p:nvSpPr>
            <p:cNvPr id="131135" name="Line 63"/>
            <p:cNvSpPr>
              <a:spLocks noChangeShapeType="1"/>
            </p:cNvSpPr>
            <p:nvPr/>
          </p:nvSpPr>
          <p:spPr bwMode="auto">
            <a:xfrm flipV="1">
              <a:off x="4889" y="3134"/>
              <a:ext cx="1" cy="90"/>
            </a:xfrm>
            <a:prstGeom prst="line">
              <a:avLst/>
            </a:prstGeom>
            <a:noFill/>
            <a:ln w="0" cap="sq">
              <a:solidFill>
                <a:schemeClr val="tx2"/>
              </a:solidFill>
              <a:miter lim="800000"/>
              <a:headEnd/>
              <a:tailEnd/>
            </a:ln>
            <a:effectLst/>
          </p:spPr>
          <p:txBody>
            <a:bodyPr/>
            <a:lstStyle/>
            <a:p>
              <a:endParaRPr lang="en-US"/>
            </a:p>
          </p:txBody>
        </p:sp>
        <p:sp>
          <p:nvSpPr>
            <p:cNvPr id="131136" name="Line 64"/>
            <p:cNvSpPr>
              <a:spLocks noChangeShapeType="1"/>
            </p:cNvSpPr>
            <p:nvPr/>
          </p:nvSpPr>
          <p:spPr bwMode="auto">
            <a:xfrm flipV="1">
              <a:off x="5023" y="3134"/>
              <a:ext cx="1" cy="90"/>
            </a:xfrm>
            <a:prstGeom prst="line">
              <a:avLst/>
            </a:prstGeom>
            <a:noFill/>
            <a:ln w="0" cap="sq">
              <a:solidFill>
                <a:schemeClr val="tx2"/>
              </a:solidFill>
              <a:miter lim="800000"/>
              <a:headEnd/>
              <a:tailEnd/>
            </a:ln>
            <a:effectLst/>
          </p:spPr>
          <p:txBody>
            <a:bodyPr/>
            <a:lstStyle/>
            <a:p>
              <a:endParaRPr lang="en-US"/>
            </a:p>
          </p:txBody>
        </p:sp>
        <p:sp>
          <p:nvSpPr>
            <p:cNvPr id="131137" name="Line 65"/>
            <p:cNvSpPr>
              <a:spLocks noChangeShapeType="1"/>
            </p:cNvSpPr>
            <p:nvPr/>
          </p:nvSpPr>
          <p:spPr bwMode="auto">
            <a:xfrm flipV="1">
              <a:off x="1652" y="3179"/>
              <a:ext cx="1" cy="60"/>
            </a:xfrm>
            <a:prstGeom prst="line">
              <a:avLst/>
            </a:prstGeom>
            <a:noFill/>
            <a:ln w="0" cap="sq">
              <a:solidFill>
                <a:schemeClr val="tx2"/>
              </a:solidFill>
              <a:miter lim="800000"/>
              <a:headEnd/>
              <a:tailEnd/>
            </a:ln>
            <a:effectLst/>
          </p:spPr>
          <p:txBody>
            <a:bodyPr/>
            <a:lstStyle/>
            <a:p>
              <a:endParaRPr lang="en-US"/>
            </a:p>
          </p:txBody>
        </p:sp>
        <p:sp>
          <p:nvSpPr>
            <p:cNvPr id="131138" name="Line 66"/>
            <p:cNvSpPr>
              <a:spLocks noChangeShapeType="1"/>
            </p:cNvSpPr>
            <p:nvPr/>
          </p:nvSpPr>
          <p:spPr bwMode="auto">
            <a:xfrm flipV="1">
              <a:off x="2323" y="3179"/>
              <a:ext cx="1" cy="60"/>
            </a:xfrm>
            <a:prstGeom prst="line">
              <a:avLst/>
            </a:prstGeom>
            <a:noFill/>
            <a:ln w="0" cap="sq">
              <a:solidFill>
                <a:schemeClr val="tx2"/>
              </a:solidFill>
              <a:miter lim="800000"/>
              <a:headEnd/>
              <a:tailEnd/>
            </a:ln>
            <a:effectLst/>
          </p:spPr>
          <p:txBody>
            <a:bodyPr/>
            <a:lstStyle/>
            <a:p>
              <a:endParaRPr lang="en-US"/>
            </a:p>
          </p:txBody>
        </p:sp>
        <p:sp>
          <p:nvSpPr>
            <p:cNvPr id="131139" name="Line 67"/>
            <p:cNvSpPr>
              <a:spLocks noChangeShapeType="1"/>
            </p:cNvSpPr>
            <p:nvPr/>
          </p:nvSpPr>
          <p:spPr bwMode="auto">
            <a:xfrm flipV="1">
              <a:off x="3002" y="3179"/>
              <a:ext cx="1" cy="60"/>
            </a:xfrm>
            <a:prstGeom prst="line">
              <a:avLst/>
            </a:prstGeom>
            <a:noFill/>
            <a:ln w="0" cap="sq">
              <a:solidFill>
                <a:schemeClr val="tx2"/>
              </a:solidFill>
              <a:miter lim="800000"/>
              <a:headEnd/>
              <a:tailEnd/>
            </a:ln>
            <a:effectLst/>
          </p:spPr>
          <p:txBody>
            <a:bodyPr/>
            <a:lstStyle/>
            <a:p>
              <a:endParaRPr lang="en-US"/>
            </a:p>
          </p:txBody>
        </p:sp>
        <p:sp>
          <p:nvSpPr>
            <p:cNvPr id="131140" name="Line 68"/>
            <p:cNvSpPr>
              <a:spLocks noChangeShapeType="1"/>
            </p:cNvSpPr>
            <p:nvPr/>
          </p:nvSpPr>
          <p:spPr bwMode="auto">
            <a:xfrm flipV="1">
              <a:off x="3673" y="3179"/>
              <a:ext cx="1" cy="60"/>
            </a:xfrm>
            <a:prstGeom prst="line">
              <a:avLst/>
            </a:prstGeom>
            <a:noFill/>
            <a:ln w="0" cap="sq">
              <a:solidFill>
                <a:schemeClr val="tx2"/>
              </a:solidFill>
              <a:miter lim="800000"/>
              <a:headEnd/>
              <a:tailEnd/>
            </a:ln>
            <a:effectLst/>
          </p:spPr>
          <p:txBody>
            <a:bodyPr/>
            <a:lstStyle/>
            <a:p>
              <a:endParaRPr lang="en-US"/>
            </a:p>
          </p:txBody>
        </p:sp>
        <p:sp>
          <p:nvSpPr>
            <p:cNvPr id="131141" name="Line 69"/>
            <p:cNvSpPr>
              <a:spLocks noChangeShapeType="1"/>
            </p:cNvSpPr>
            <p:nvPr/>
          </p:nvSpPr>
          <p:spPr bwMode="auto">
            <a:xfrm flipV="1">
              <a:off x="4352" y="3179"/>
              <a:ext cx="1" cy="60"/>
            </a:xfrm>
            <a:prstGeom prst="line">
              <a:avLst/>
            </a:prstGeom>
            <a:noFill/>
            <a:ln w="0" cap="sq">
              <a:solidFill>
                <a:schemeClr val="tx2"/>
              </a:solidFill>
              <a:miter lim="800000"/>
              <a:headEnd/>
              <a:tailEnd/>
            </a:ln>
            <a:effectLst/>
          </p:spPr>
          <p:txBody>
            <a:bodyPr/>
            <a:lstStyle/>
            <a:p>
              <a:endParaRPr lang="en-US"/>
            </a:p>
          </p:txBody>
        </p:sp>
        <p:sp>
          <p:nvSpPr>
            <p:cNvPr id="131142" name="Line 70"/>
            <p:cNvSpPr>
              <a:spLocks noChangeShapeType="1"/>
            </p:cNvSpPr>
            <p:nvPr/>
          </p:nvSpPr>
          <p:spPr bwMode="auto">
            <a:xfrm flipV="1">
              <a:off x="5023" y="3179"/>
              <a:ext cx="1" cy="60"/>
            </a:xfrm>
            <a:prstGeom prst="line">
              <a:avLst/>
            </a:prstGeom>
            <a:noFill/>
            <a:ln w="0" cap="sq">
              <a:solidFill>
                <a:schemeClr val="tx2"/>
              </a:solidFill>
              <a:miter lim="800000"/>
              <a:headEnd/>
              <a:tailEnd/>
            </a:ln>
            <a:effectLst/>
          </p:spPr>
          <p:txBody>
            <a:bodyPr/>
            <a:lstStyle/>
            <a:p>
              <a:endParaRPr lang="en-US"/>
            </a:p>
          </p:txBody>
        </p:sp>
        <p:grpSp>
          <p:nvGrpSpPr>
            <p:cNvPr id="131178" name="Group 106"/>
            <p:cNvGrpSpPr>
              <a:grpSpLocks/>
            </p:cNvGrpSpPr>
            <p:nvPr/>
          </p:nvGrpSpPr>
          <p:grpSpPr bwMode="auto">
            <a:xfrm>
              <a:off x="1652" y="1605"/>
              <a:ext cx="3371" cy="1313"/>
              <a:chOff x="1652" y="1605"/>
              <a:chExt cx="3371" cy="1313"/>
            </a:xfrm>
          </p:grpSpPr>
          <p:sp>
            <p:nvSpPr>
              <p:cNvPr id="131143" name="Freeform 71"/>
              <p:cNvSpPr>
                <a:spLocks/>
              </p:cNvSpPr>
              <p:nvPr/>
            </p:nvSpPr>
            <p:spPr bwMode="auto">
              <a:xfrm>
                <a:off x="1652" y="1605"/>
                <a:ext cx="171" cy="239"/>
              </a:xfrm>
              <a:custGeom>
                <a:avLst/>
                <a:gdLst/>
                <a:ahLst/>
                <a:cxnLst>
                  <a:cxn ang="0">
                    <a:pos x="0" y="0"/>
                  </a:cxn>
                  <a:cxn ang="0">
                    <a:pos x="89" y="120"/>
                  </a:cxn>
                  <a:cxn ang="0">
                    <a:pos x="127" y="179"/>
                  </a:cxn>
                  <a:cxn ang="0">
                    <a:pos x="171" y="239"/>
                  </a:cxn>
                </a:cxnLst>
                <a:rect l="0" t="0" r="r" b="b"/>
                <a:pathLst>
                  <a:path w="171" h="239">
                    <a:moveTo>
                      <a:pt x="0" y="0"/>
                    </a:moveTo>
                    <a:lnTo>
                      <a:pt x="89" y="120"/>
                    </a:lnTo>
                    <a:lnTo>
                      <a:pt x="127" y="179"/>
                    </a:lnTo>
                    <a:lnTo>
                      <a:pt x="171" y="239"/>
                    </a:lnTo>
                  </a:path>
                </a:pathLst>
              </a:custGeom>
              <a:noFill/>
              <a:ln w="34925">
                <a:solidFill>
                  <a:schemeClr val="accent1"/>
                </a:solidFill>
                <a:prstDash val="solid"/>
                <a:round/>
                <a:headEnd/>
                <a:tailEnd/>
              </a:ln>
              <a:effectLst/>
            </p:spPr>
            <p:txBody>
              <a:bodyPr/>
              <a:lstStyle/>
              <a:p>
                <a:endParaRPr lang="en-US"/>
              </a:p>
            </p:txBody>
          </p:sp>
          <p:sp>
            <p:nvSpPr>
              <p:cNvPr id="131144" name="Freeform 72"/>
              <p:cNvSpPr>
                <a:spLocks/>
              </p:cNvSpPr>
              <p:nvPr/>
            </p:nvSpPr>
            <p:spPr bwMode="auto">
              <a:xfrm>
                <a:off x="1823" y="1844"/>
                <a:ext cx="164" cy="187"/>
              </a:xfrm>
              <a:custGeom>
                <a:avLst/>
                <a:gdLst/>
                <a:ahLst/>
                <a:cxnLst>
                  <a:cxn ang="0">
                    <a:pos x="0" y="0"/>
                  </a:cxn>
                  <a:cxn ang="0">
                    <a:pos x="82" y="97"/>
                  </a:cxn>
                  <a:cxn ang="0">
                    <a:pos x="164" y="187"/>
                  </a:cxn>
                </a:cxnLst>
                <a:rect l="0" t="0" r="r" b="b"/>
                <a:pathLst>
                  <a:path w="164" h="187">
                    <a:moveTo>
                      <a:pt x="0" y="0"/>
                    </a:moveTo>
                    <a:lnTo>
                      <a:pt x="82" y="97"/>
                    </a:lnTo>
                    <a:lnTo>
                      <a:pt x="164" y="187"/>
                    </a:lnTo>
                  </a:path>
                </a:pathLst>
              </a:custGeom>
              <a:noFill/>
              <a:ln w="34925">
                <a:solidFill>
                  <a:schemeClr val="accent1"/>
                </a:solidFill>
                <a:prstDash val="solid"/>
                <a:round/>
                <a:headEnd/>
                <a:tailEnd/>
              </a:ln>
              <a:effectLst/>
            </p:spPr>
            <p:txBody>
              <a:bodyPr/>
              <a:lstStyle/>
              <a:p>
                <a:endParaRPr lang="en-US"/>
              </a:p>
            </p:txBody>
          </p:sp>
          <p:sp>
            <p:nvSpPr>
              <p:cNvPr id="131145" name="Freeform 73"/>
              <p:cNvSpPr>
                <a:spLocks/>
              </p:cNvSpPr>
              <p:nvPr/>
            </p:nvSpPr>
            <p:spPr bwMode="auto">
              <a:xfrm>
                <a:off x="1987" y="2031"/>
                <a:ext cx="172" cy="141"/>
              </a:xfrm>
              <a:custGeom>
                <a:avLst/>
                <a:gdLst/>
                <a:ahLst/>
                <a:cxnLst>
                  <a:cxn ang="0">
                    <a:pos x="0" y="0"/>
                  </a:cxn>
                  <a:cxn ang="0">
                    <a:pos x="82" y="74"/>
                  </a:cxn>
                  <a:cxn ang="0">
                    <a:pos x="172" y="141"/>
                  </a:cxn>
                </a:cxnLst>
                <a:rect l="0" t="0" r="r" b="b"/>
                <a:pathLst>
                  <a:path w="172" h="141">
                    <a:moveTo>
                      <a:pt x="0" y="0"/>
                    </a:moveTo>
                    <a:lnTo>
                      <a:pt x="82" y="74"/>
                    </a:lnTo>
                    <a:lnTo>
                      <a:pt x="172" y="141"/>
                    </a:lnTo>
                  </a:path>
                </a:pathLst>
              </a:custGeom>
              <a:noFill/>
              <a:ln w="34925">
                <a:solidFill>
                  <a:schemeClr val="accent1"/>
                </a:solidFill>
                <a:prstDash val="solid"/>
                <a:round/>
                <a:headEnd/>
                <a:tailEnd/>
              </a:ln>
              <a:effectLst/>
            </p:spPr>
            <p:txBody>
              <a:bodyPr/>
              <a:lstStyle/>
              <a:p>
                <a:endParaRPr lang="en-US"/>
              </a:p>
            </p:txBody>
          </p:sp>
          <p:sp>
            <p:nvSpPr>
              <p:cNvPr id="131146" name="Freeform 74"/>
              <p:cNvSpPr>
                <a:spLocks/>
              </p:cNvSpPr>
              <p:nvPr/>
            </p:nvSpPr>
            <p:spPr bwMode="auto">
              <a:xfrm>
                <a:off x="2159" y="2172"/>
                <a:ext cx="164" cy="120"/>
              </a:xfrm>
              <a:custGeom>
                <a:avLst/>
                <a:gdLst/>
                <a:ahLst/>
                <a:cxnLst>
                  <a:cxn ang="0">
                    <a:pos x="0" y="0"/>
                  </a:cxn>
                  <a:cxn ang="0">
                    <a:pos x="82" y="60"/>
                  </a:cxn>
                  <a:cxn ang="0">
                    <a:pos x="164" y="120"/>
                  </a:cxn>
                </a:cxnLst>
                <a:rect l="0" t="0" r="r" b="b"/>
                <a:pathLst>
                  <a:path w="164" h="120">
                    <a:moveTo>
                      <a:pt x="0" y="0"/>
                    </a:moveTo>
                    <a:lnTo>
                      <a:pt x="82" y="60"/>
                    </a:lnTo>
                    <a:lnTo>
                      <a:pt x="164" y="120"/>
                    </a:lnTo>
                  </a:path>
                </a:pathLst>
              </a:custGeom>
              <a:noFill/>
              <a:ln w="34925">
                <a:solidFill>
                  <a:schemeClr val="accent1"/>
                </a:solidFill>
                <a:prstDash val="solid"/>
                <a:round/>
                <a:headEnd/>
                <a:tailEnd/>
              </a:ln>
              <a:effectLst/>
            </p:spPr>
            <p:txBody>
              <a:bodyPr/>
              <a:lstStyle/>
              <a:p>
                <a:endParaRPr lang="en-US"/>
              </a:p>
            </p:txBody>
          </p:sp>
          <p:sp>
            <p:nvSpPr>
              <p:cNvPr id="131147" name="Freeform 75"/>
              <p:cNvSpPr>
                <a:spLocks/>
              </p:cNvSpPr>
              <p:nvPr/>
            </p:nvSpPr>
            <p:spPr bwMode="auto">
              <a:xfrm>
                <a:off x="2323" y="2292"/>
                <a:ext cx="172" cy="97"/>
              </a:xfrm>
              <a:custGeom>
                <a:avLst/>
                <a:gdLst/>
                <a:ahLst/>
                <a:cxnLst>
                  <a:cxn ang="0">
                    <a:pos x="0" y="0"/>
                  </a:cxn>
                  <a:cxn ang="0">
                    <a:pos x="82" y="52"/>
                  </a:cxn>
                  <a:cxn ang="0">
                    <a:pos x="172" y="97"/>
                  </a:cxn>
                </a:cxnLst>
                <a:rect l="0" t="0" r="r" b="b"/>
                <a:pathLst>
                  <a:path w="172" h="97">
                    <a:moveTo>
                      <a:pt x="0" y="0"/>
                    </a:moveTo>
                    <a:lnTo>
                      <a:pt x="82" y="52"/>
                    </a:lnTo>
                    <a:lnTo>
                      <a:pt x="172" y="97"/>
                    </a:lnTo>
                  </a:path>
                </a:pathLst>
              </a:custGeom>
              <a:noFill/>
              <a:ln w="34925">
                <a:solidFill>
                  <a:schemeClr val="accent1"/>
                </a:solidFill>
                <a:prstDash val="solid"/>
                <a:round/>
                <a:headEnd/>
                <a:tailEnd/>
              </a:ln>
              <a:effectLst/>
            </p:spPr>
            <p:txBody>
              <a:bodyPr/>
              <a:lstStyle/>
              <a:p>
                <a:endParaRPr lang="en-US"/>
              </a:p>
            </p:txBody>
          </p:sp>
          <p:sp>
            <p:nvSpPr>
              <p:cNvPr id="131148" name="Line 76"/>
              <p:cNvSpPr>
                <a:spLocks noChangeShapeType="1"/>
              </p:cNvSpPr>
              <p:nvPr/>
            </p:nvSpPr>
            <p:spPr bwMode="auto">
              <a:xfrm>
                <a:off x="2495" y="2389"/>
                <a:ext cx="171" cy="82"/>
              </a:xfrm>
              <a:prstGeom prst="line">
                <a:avLst/>
              </a:prstGeom>
              <a:noFill/>
              <a:ln w="34925">
                <a:solidFill>
                  <a:schemeClr val="accent1"/>
                </a:solidFill>
                <a:round/>
                <a:headEnd/>
                <a:tailEnd/>
              </a:ln>
              <a:effectLst/>
            </p:spPr>
            <p:txBody>
              <a:bodyPr/>
              <a:lstStyle/>
              <a:p>
                <a:endParaRPr lang="en-US"/>
              </a:p>
            </p:txBody>
          </p:sp>
          <p:sp>
            <p:nvSpPr>
              <p:cNvPr id="131149" name="Line 77"/>
              <p:cNvSpPr>
                <a:spLocks noChangeShapeType="1"/>
              </p:cNvSpPr>
              <p:nvPr/>
            </p:nvSpPr>
            <p:spPr bwMode="auto">
              <a:xfrm>
                <a:off x="2666" y="2471"/>
                <a:ext cx="164" cy="67"/>
              </a:xfrm>
              <a:prstGeom prst="line">
                <a:avLst/>
              </a:prstGeom>
              <a:noFill/>
              <a:ln w="34925">
                <a:solidFill>
                  <a:schemeClr val="accent1"/>
                </a:solidFill>
                <a:round/>
                <a:headEnd/>
                <a:tailEnd/>
              </a:ln>
              <a:effectLst/>
            </p:spPr>
            <p:txBody>
              <a:bodyPr/>
              <a:lstStyle/>
              <a:p>
                <a:endParaRPr lang="en-US"/>
              </a:p>
            </p:txBody>
          </p:sp>
          <p:sp>
            <p:nvSpPr>
              <p:cNvPr id="131150" name="Line 78"/>
              <p:cNvSpPr>
                <a:spLocks noChangeShapeType="1"/>
              </p:cNvSpPr>
              <p:nvPr/>
            </p:nvSpPr>
            <p:spPr bwMode="auto">
              <a:xfrm>
                <a:off x="2830" y="2538"/>
                <a:ext cx="172" cy="59"/>
              </a:xfrm>
              <a:prstGeom prst="line">
                <a:avLst/>
              </a:prstGeom>
              <a:noFill/>
              <a:ln w="34925">
                <a:solidFill>
                  <a:schemeClr val="accent1"/>
                </a:solidFill>
                <a:round/>
                <a:headEnd/>
                <a:tailEnd/>
              </a:ln>
              <a:effectLst/>
            </p:spPr>
            <p:txBody>
              <a:bodyPr/>
              <a:lstStyle/>
              <a:p>
                <a:endParaRPr lang="en-US"/>
              </a:p>
            </p:txBody>
          </p:sp>
          <p:sp>
            <p:nvSpPr>
              <p:cNvPr id="131151" name="Line 79"/>
              <p:cNvSpPr>
                <a:spLocks noChangeShapeType="1"/>
              </p:cNvSpPr>
              <p:nvPr/>
            </p:nvSpPr>
            <p:spPr bwMode="auto">
              <a:xfrm>
                <a:off x="3002" y="2597"/>
                <a:ext cx="164" cy="53"/>
              </a:xfrm>
              <a:prstGeom prst="line">
                <a:avLst/>
              </a:prstGeom>
              <a:noFill/>
              <a:ln w="34925">
                <a:solidFill>
                  <a:schemeClr val="accent1"/>
                </a:solidFill>
                <a:round/>
                <a:headEnd/>
                <a:tailEnd/>
              </a:ln>
              <a:effectLst/>
            </p:spPr>
            <p:txBody>
              <a:bodyPr/>
              <a:lstStyle/>
              <a:p>
                <a:endParaRPr lang="en-US"/>
              </a:p>
            </p:txBody>
          </p:sp>
          <p:sp>
            <p:nvSpPr>
              <p:cNvPr id="131152" name="Freeform 80"/>
              <p:cNvSpPr>
                <a:spLocks/>
              </p:cNvSpPr>
              <p:nvPr/>
            </p:nvSpPr>
            <p:spPr bwMode="auto">
              <a:xfrm>
                <a:off x="3166" y="2650"/>
                <a:ext cx="172" cy="37"/>
              </a:xfrm>
              <a:custGeom>
                <a:avLst/>
                <a:gdLst/>
                <a:ahLst/>
                <a:cxnLst>
                  <a:cxn ang="0">
                    <a:pos x="0" y="0"/>
                  </a:cxn>
                  <a:cxn ang="0">
                    <a:pos x="82" y="22"/>
                  </a:cxn>
                  <a:cxn ang="0">
                    <a:pos x="172" y="37"/>
                  </a:cxn>
                </a:cxnLst>
                <a:rect l="0" t="0" r="r" b="b"/>
                <a:pathLst>
                  <a:path w="172" h="37">
                    <a:moveTo>
                      <a:pt x="0" y="0"/>
                    </a:moveTo>
                    <a:lnTo>
                      <a:pt x="82" y="22"/>
                    </a:lnTo>
                    <a:lnTo>
                      <a:pt x="172" y="37"/>
                    </a:lnTo>
                  </a:path>
                </a:pathLst>
              </a:custGeom>
              <a:noFill/>
              <a:ln w="34925">
                <a:solidFill>
                  <a:schemeClr val="accent1"/>
                </a:solidFill>
                <a:prstDash val="solid"/>
                <a:round/>
                <a:headEnd/>
                <a:tailEnd/>
              </a:ln>
              <a:effectLst/>
            </p:spPr>
            <p:txBody>
              <a:bodyPr/>
              <a:lstStyle/>
              <a:p>
                <a:endParaRPr lang="en-US"/>
              </a:p>
            </p:txBody>
          </p:sp>
          <p:sp>
            <p:nvSpPr>
              <p:cNvPr id="131153" name="Line 81"/>
              <p:cNvSpPr>
                <a:spLocks noChangeShapeType="1"/>
              </p:cNvSpPr>
              <p:nvPr/>
            </p:nvSpPr>
            <p:spPr bwMode="auto">
              <a:xfrm>
                <a:off x="3338" y="2687"/>
                <a:ext cx="171" cy="37"/>
              </a:xfrm>
              <a:prstGeom prst="line">
                <a:avLst/>
              </a:prstGeom>
              <a:noFill/>
              <a:ln w="34925">
                <a:solidFill>
                  <a:schemeClr val="accent1"/>
                </a:solidFill>
                <a:round/>
                <a:headEnd/>
                <a:tailEnd/>
              </a:ln>
              <a:effectLst/>
            </p:spPr>
            <p:txBody>
              <a:bodyPr/>
              <a:lstStyle/>
              <a:p>
                <a:endParaRPr lang="en-US"/>
              </a:p>
            </p:txBody>
          </p:sp>
          <p:sp>
            <p:nvSpPr>
              <p:cNvPr id="131154" name="Line 82"/>
              <p:cNvSpPr>
                <a:spLocks noChangeShapeType="1"/>
              </p:cNvSpPr>
              <p:nvPr/>
            </p:nvSpPr>
            <p:spPr bwMode="auto">
              <a:xfrm>
                <a:off x="3509" y="2724"/>
                <a:ext cx="164" cy="37"/>
              </a:xfrm>
              <a:prstGeom prst="line">
                <a:avLst/>
              </a:prstGeom>
              <a:noFill/>
              <a:ln w="34925">
                <a:solidFill>
                  <a:schemeClr val="accent1"/>
                </a:solidFill>
                <a:round/>
                <a:headEnd/>
                <a:tailEnd/>
              </a:ln>
              <a:effectLst/>
            </p:spPr>
            <p:txBody>
              <a:bodyPr/>
              <a:lstStyle/>
              <a:p>
                <a:endParaRPr lang="en-US"/>
              </a:p>
            </p:txBody>
          </p:sp>
          <p:sp>
            <p:nvSpPr>
              <p:cNvPr id="131155" name="Line 83"/>
              <p:cNvSpPr>
                <a:spLocks noChangeShapeType="1"/>
              </p:cNvSpPr>
              <p:nvPr/>
            </p:nvSpPr>
            <p:spPr bwMode="auto">
              <a:xfrm>
                <a:off x="3673" y="2761"/>
                <a:ext cx="172" cy="30"/>
              </a:xfrm>
              <a:prstGeom prst="line">
                <a:avLst/>
              </a:prstGeom>
              <a:noFill/>
              <a:ln w="34925">
                <a:solidFill>
                  <a:schemeClr val="accent1"/>
                </a:solidFill>
                <a:round/>
                <a:headEnd/>
                <a:tailEnd/>
              </a:ln>
              <a:effectLst/>
            </p:spPr>
            <p:txBody>
              <a:bodyPr/>
              <a:lstStyle/>
              <a:p>
                <a:endParaRPr lang="en-US"/>
              </a:p>
            </p:txBody>
          </p:sp>
          <p:sp>
            <p:nvSpPr>
              <p:cNvPr id="131156" name="Line 84"/>
              <p:cNvSpPr>
                <a:spLocks noChangeShapeType="1"/>
              </p:cNvSpPr>
              <p:nvPr/>
            </p:nvSpPr>
            <p:spPr bwMode="auto">
              <a:xfrm>
                <a:off x="3845" y="2791"/>
                <a:ext cx="164" cy="23"/>
              </a:xfrm>
              <a:prstGeom prst="line">
                <a:avLst/>
              </a:prstGeom>
              <a:noFill/>
              <a:ln w="34925">
                <a:solidFill>
                  <a:schemeClr val="accent1"/>
                </a:solidFill>
                <a:round/>
                <a:headEnd/>
                <a:tailEnd/>
              </a:ln>
              <a:effectLst/>
            </p:spPr>
            <p:txBody>
              <a:bodyPr/>
              <a:lstStyle/>
              <a:p>
                <a:endParaRPr lang="en-US"/>
              </a:p>
            </p:txBody>
          </p:sp>
          <p:sp>
            <p:nvSpPr>
              <p:cNvPr id="131157" name="Line 85"/>
              <p:cNvSpPr>
                <a:spLocks noChangeShapeType="1"/>
              </p:cNvSpPr>
              <p:nvPr/>
            </p:nvSpPr>
            <p:spPr bwMode="auto">
              <a:xfrm>
                <a:off x="4009" y="2814"/>
                <a:ext cx="172" cy="22"/>
              </a:xfrm>
              <a:prstGeom prst="line">
                <a:avLst/>
              </a:prstGeom>
              <a:noFill/>
              <a:ln w="34925">
                <a:solidFill>
                  <a:schemeClr val="accent1"/>
                </a:solidFill>
                <a:round/>
                <a:headEnd/>
                <a:tailEnd/>
              </a:ln>
              <a:effectLst/>
            </p:spPr>
            <p:txBody>
              <a:bodyPr/>
              <a:lstStyle/>
              <a:p>
                <a:endParaRPr lang="en-US"/>
              </a:p>
            </p:txBody>
          </p:sp>
          <p:sp>
            <p:nvSpPr>
              <p:cNvPr id="131158" name="Line 86"/>
              <p:cNvSpPr>
                <a:spLocks noChangeShapeType="1"/>
              </p:cNvSpPr>
              <p:nvPr/>
            </p:nvSpPr>
            <p:spPr bwMode="auto">
              <a:xfrm>
                <a:off x="4181" y="2836"/>
                <a:ext cx="171" cy="22"/>
              </a:xfrm>
              <a:prstGeom prst="line">
                <a:avLst/>
              </a:prstGeom>
              <a:noFill/>
              <a:ln w="34925">
                <a:solidFill>
                  <a:schemeClr val="accent1"/>
                </a:solidFill>
                <a:round/>
                <a:headEnd/>
                <a:tailEnd/>
              </a:ln>
              <a:effectLst/>
            </p:spPr>
            <p:txBody>
              <a:bodyPr/>
              <a:lstStyle/>
              <a:p>
                <a:endParaRPr lang="en-US"/>
              </a:p>
            </p:txBody>
          </p:sp>
          <p:sp>
            <p:nvSpPr>
              <p:cNvPr id="131159" name="Line 87"/>
              <p:cNvSpPr>
                <a:spLocks noChangeShapeType="1"/>
              </p:cNvSpPr>
              <p:nvPr/>
            </p:nvSpPr>
            <p:spPr bwMode="auto">
              <a:xfrm>
                <a:off x="4352" y="2858"/>
                <a:ext cx="164" cy="15"/>
              </a:xfrm>
              <a:prstGeom prst="line">
                <a:avLst/>
              </a:prstGeom>
              <a:noFill/>
              <a:ln w="34925">
                <a:solidFill>
                  <a:schemeClr val="accent1"/>
                </a:solidFill>
                <a:round/>
                <a:headEnd/>
                <a:tailEnd/>
              </a:ln>
              <a:effectLst/>
            </p:spPr>
            <p:txBody>
              <a:bodyPr/>
              <a:lstStyle/>
              <a:p>
                <a:endParaRPr lang="en-US"/>
              </a:p>
            </p:txBody>
          </p:sp>
          <p:sp>
            <p:nvSpPr>
              <p:cNvPr id="131160" name="Line 88"/>
              <p:cNvSpPr>
                <a:spLocks noChangeShapeType="1"/>
              </p:cNvSpPr>
              <p:nvPr/>
            </p:nvSpPr>
            <p:spPr bwMode="auto">
              <a:xfrm>
                <a:off x="4516" y="2873"/>
                <a:ext cx="172" cy="15"/>
              </a:xfrm>
              <a:prstGeom prst="line">
                <a:avLst/>
              </a:prstGeom>
              <a:noFill/>
              <a:ln w="34925">
                <a:solidFill>
                  <a:schemeClr val="accent1"/>
                </a:solidFill>
                <a:round/>
                <a:headEnd/>
                <a:tailEnd/>
              </a:ln>
              <a:effectLst/>
            </p:spPr>
            <p:txBody>
              <a:bodyPr/>
              <a:lstStyle/>
              <a:p>
                <a:endParaRPr lang="en-US"/>
              </a:p>
            </p:txBody>
          </p:sp>
          <p:sp>
            <p:nvSpPr>
              <p:cNvPr id="131161" name="Line 89"/>
              <p:cNvSpPr>
                <a:spLocks noChangeShapeType="1"/>
              </p:cNvSpPr>
              <p:nvPr/>
            </p:nvSpPr>
            <p:spPr bwMode="auto">
              <a:xfrm>
                <a:off x="4688" y="2888"/>
                <a:ext cx="164" cy="15"/>
              </a:xfrm>
              <a:prstGeom prst="line">
                <a:avLst/>
              </a:prstGeom>
              <a:noFill/>
              <a:ln w="34925">
                <a:solidFill>
                  <a:schemeClr val="accent1"/>
                </a:solidFill>
                <a:round/>
                <a:headEnd/>
                <a:tailEnd/>
              </a:ln>
              <a:effectLst/>
            </p:spPr>
            <p:txBody>
              <a:bodyPr/>
              <a:lstStyle/>
              <a:p>
                <a:endParaRPr lang="en-US"/>
              </a:p>
            </p:txBody>
          </p:sp>
          <p:sp>
            <p:nvSpPr>
              <p:cNvPr id="131162" name="Line 90"/>
              <p:cNvSpPr>
                <a:spLocks noChangeShapeType="1"/>
              </p:cNvSpPr>
              <p:nvPr/>
            </p:nvSpPr>
            <p:spPr bwMode="auto">
              <a:xfrm>
                <a:off x="4852" y="2903"/>
                <a:ext cx="171" cy="15"/>
              </a:xfrm>
              <a:prstGeom prst="line">
                <a:avLst/>
              </a:prstGeom>
              <a:noFill/>
              <a:ln w="34925">
                <a:solidFill>
                  <a:schemeClr val="accent1"/>
                </a:solidFill>
                <a:round/>
                <a:headEnd/>
                <a:tailEnd/>
              </a:ln>
              <a:effectLst/>
            </p:spPr>
            <p:txBody>
              <a:bodyPr/>
              <a:lstStyle/>
              <a:p>
                <a:endParaRPr lang="en-US"/>
              </a:p>
            </p:txBody>
          </p:sp>
        </p:grpSp>
        <p:sp>
          <p:nvSpPr>
            <p:cNvPr id="131163" name="Rectangle 91"/>
            <p:cNvSpPr>
              <a:spLocks noChangeArrowheads="1"/>
            </p:cNvSpPr>
            <p:nvPr/>
          </p:nvSpPr>
          <p:spPr bwMode="auto">
            <a:xfrm>
              <a:off x="831" y="3082"/>
              <a:ext cx="657"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0.0E+00</a:t>
              </a:r>
            </a:p>
          </p:txBody>
        </p:sp>
        <p:sp>
          <p:nvSpPr>
            <p:cNvPr id="131164" name="Rectangle 92"/>
            <p:cNvSpPr>
              <a:spLocks noChangeArrowheads="1"/>
            </p:cNvSpPr>
            <p:nvPr/>
          </p:nvSpPr>
          <p:spPr bwMode="auto">
            <a:xfrm>
              <a:off x="876" y="2642"/>
              <a:ext cx="613"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5.0E-07</a:t>
              </a:r>
            </a:p>
          </p:txBody>
        </p:sp>
        <p:sp>
          <p:nvSpPr>
            <p:cNvPr id="131165" name="Rectangle 93"/>
            <p:cNvSpPr>
              <a:spLocks noChangeArrowheads="1"/>
            </p:cNvSpPr>
            <p:nvPr/>
          </p:nvSpPr>
          <p:spPr bwMode="auto">
            <a:xfrm>
              <a:off x="876" y="2202"/>
              <a:ext cx="613"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1.0E-06</a:t>
              </a:r>
            </a:p>
          </p:txBody>
        </p:sp>
        <p:sp>
          <p:nvSpPr>
            <p:cNvPr id="131166" name="Rectangle 94"/>
            <p:cNvSpPr>
              <a:spLocks noChangeArrowheads="1"/>
            </p:cNvSpPr>
            <p:nvPr/>
          </p:nvSpPr>
          <p:spPr bwMode="auto">
            <a:xfrm>
              <a:off x="876" y="1762"/>
              <a:ext cx="613"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1.5E-06</a:t>
              </a:r>
            </a:p>
          </p:txBody>
        </p:sp>
        <p:sp>
          <p:nvSpPr>
            <p:cNvPr id="131167" name="Rectangle 95"/>
            <p:cNvSpPr>
              <a:spLocks noChangeArrowheads="1"/>
            </p:cNvSpPr>
            <p:nvPr/>
          </p:nvSpPr>
          <p:spPr bwMode="auto">
            <a:xfrm>
              <a:off x="876" y="1322"/>
              <a:ext cx="613"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2.0E-06</a:t>
              </a:r>
            </a:p>
          </p:txBody>
        </p:sp>
        <p:sp>
          <p:nvSpPr>
            <p:cNvPr id="131168" name="Rectangle 96"/>
            <p:cNvSpPr>
              <a:spLocks noChangeArrowheads="1"/>
            </p:cNvSpPr>
            <p:nvPr/>
          </p:nvSpPr>
          <p:spPr bwMode="auto">
            <a:xfrm>
              <a:off x="1607" y="3366"/>
              <a:ext cx="96"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0</a:t>
              </a:r>
            </a:p>
          </p:txBody>
        </p:sp>
        <p:sp>
          <p:nvSpPr>
            <p:cNvPr id="131169" name="Rectangle 97"/>
            <p:cNvSpPr>
              <a:spLocks noChangeArrowheads="1"/>
            </p:cNvSpPr>
            <p:nvPr/>
          </p:nvSpPr>
          <p:spPr bwMode="auto">
            <a:xfrm>
              <a:off x="2226" y="3366"/>
              <a:ext cx="192"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20</a:t>
              </a:r>
            </a:p>
          </p:txBody>
        </p:sp>
        <p:sp>
          <p:nvSpPr>
            <p:cNvPr id="131170" name="Rectangle 98"/>
            <p:cNvSpPr>
              <a:spLocks noChangeArrowheads="1"/>
            </p:cNvSpPr>
            <p:nvPr/>
          </p:nvSpPr>
          <p:spPr bwMode="auto">
            <a:xfrm>
              <a:off x="2905" y="3366"/>
              <a:ext cx="192"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40</a:t>
              </a:r>
            </a:p>
          </p:txBody>
        </p:sp>
        <p:sp>
          <p:nvSpPr>
            <p:cNvPr id="131171" name="Rectangle 99"/>
            <p:cNvSpPr>
              <a:spLocks noChangeArrowheads="1"/>
            </p:cNvSpPr>
            <p:nvPr/>
          </p:nvSpPr>
          <p:spPr bwMode="auto">
            <a:xfrm>
              <a:off x="3576" y="3366"/>
              <a:ext cx="192"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60</a:t>
              </a:r>
            </a:p>
          </p:txBody>
        </p:sp>
        <p:sp>
          <p:nvSpPr>
            <p:cNvPr id="131172" name="Rectangle 100"/>
            <p:cNvSpPr>
              <a:spLocks noChangeArrowheads="1"/>
            </p:cNvSpPr>
            <p:nvPr/>
          </p:nvSpPr>
          <p:spPr bwMode="auto">
            <a:xfrm>
              <a:off x="4255" y="3366"/>
              <a:ext cx="192"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80</a:t>
              </a:r>
            </a:p>
          </p:txBody>
        </p:sp>
        <p:sp>
          <p:nvSpPr>
            <p:cNvPr id="131173" name="Rectangle 101"/>
            <p:cNvSpPr>
              <a:spLocks noChangeArrowheads="1"/>
            </p:cNvSpPr>
            <p:nvPr/>
          </p:nvSpPr>
          <p:spPr bwMode="auto">
            <a:xfrm>
              <a:off x="4882" y="3366"/>
              <a:ext cx="288"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100</a:t>
              </a:r>
            </a:p>
          </p:txBody>
        </p:sp>
        <p:sp>
          <p:nvSpPr>
            <p:cNvPr id="131174" name="Rectangle 102"/>
            <p:cNvSpPr>
              <a:spLocks noChangeArrowheads="1"/>
            </p:cNvSpPr>
            <p:nvPr/>
          </p:nvSpPr>
          <p:spPr bwMode="auto">
            <a:xfrm>
              <a:off x="2681" y="3701"/>
              <a:ext cx="1283"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Temperature (C)</a:t>
              </a:r>
            </a:p>
          </p:txBody>
        </p:sp>
        <p:sp>
          <p:nvSpPr>
            <p:cNvPr id="131175" name="Rectangle 103"/>
            <p:cNvSpPr>
              <a:spLocks noChangeArrowheads="1"/>
            </p:cNvSpPr>
            <p:nvPr/>
          </p:nvSpPr>
          <p:spPr bwMode="auto">
            <a:xfrm rot="16200000">
              <a:off x="-291" y="2316"/>
              <a:ext cx="1832"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Kinematic Viscosity (m</a:t>
              </a:r>
            </a:p>
          </p:txBody>
        </p:sp>
        <p:sp>
          <p:nvSpPr>
            <p:cNvPr id="131176" name="Rectangle 104"/>
            <p:cNvSpPr>
              <a:spLocks noChangeArrowheads="1"/>
            </p:cNvSpPr>
            <p:nvPr/>
          </p:nvSpPr>
          <p:spPr bwMode="auto">
            <a:xfrm rot="16200000">
              <a:off x="516" y="1404"/>
              <a:ext cx="64" cy="154"/>
            </a:xfrm>
            <a:prstGeom prst="rect">
              <a:avLst/>
            </a:prstGeom>
            <a:noFill/>
            <a:ln w="9525">
              <a:noFill/>
              <a:miter lim="800000"/>
              <a:headEnd/>
              <a:tailEnd/>
            </a:ln>
            <a:effectLst/>
          </p:spPr>
          <p:txBody>
            <a:bodyPr wrap="none" lIns="0" tIns="0" rIns="0" bIns="0">
              <a:spAutoFit/>
            </a:bodyPr>
            <a:lstStyle/>
            <a:p>
              <a:r>
                <a:rPr lang="en-US" sz="1600">
                  <a:solidFill>
                    <a:schemeClr val="tx2"/>
                  </a:solidFill>
                </a:rPr>
                <a:t>2</a:t>
              </a:r>
              <a:endParaRPr lang="en-US" sz="2400">
                <a:solidFill>
                  <a:schemeClr val="tx2"/>
                </a:solidFill>
              </a:endParaRPr>
            </a:p>
          </p:txBody>
        </p:sp>
        <p:sp>
          <p:nvSpPr>
            <p:cNvPr id="131177" name="Rectangle 105"/>
            <p:cNvSpPr>
              <a:spLocks noChangeArrowheads="1"/>
            </p:cNvSpPr>
            <p:nvPr/>
          </p:nvSpPr>
          <p:spPr bwMode="auto">
            <a:xfrm rot="16200000">
              <a:off x="528" y="1235"/>
              <a:ext cx="192" cy="230"/>
            </a:xfrm>
            <a:prstGeom prst="rect">
              <a:avLst/>
            </a:prstGeom>
            <a:noFill/>
            <a:ln w="9525">
              <a:noFill/>
              <a:miter lim="800000"/>
              <a:headEnd/>
              <a:tailEnd/>
            </a:ln>
            <a:effectLst/>
          </p:spPr>
          <p:txBody>
            <a:bodyPr wrap="none" lIns="0" tIns="0" rIns="0" bIns="0">
              <a:spAutoFit/>
            </a:bodyPr>
            <a:lstStyle/>
            <a:p>
              <a:r>
                <a:rPr lang="en-US" sz="2400">
                  <a:solidFill>
                    <a:schemeClr val="tx2"/>
                  </a:solidFill>
                </a:rPr>
                <a:t>/s)</a:t>
              </a:r>
            </a:p>
          </p:txBody>
        </p:sp>
      </p:grpSp>
      <p:sp>
        <p:nvSpPr>
          <p:cNvPr id="131179" name="AutoShape 107">
            <a:hlinkClick r:id="rId3" action="ppaction://hlinksldjump" highlightClick="1"/>
          </p:cNvPr>
          <p:cNvSpPr>
            <a:spLocks noChangeArrowheads="1"/>
          </p:cNvSpPr>
          <p:nvPr/>
        </p:nvSpPr>
        <p:spPr bwMode="auto">
          <a:xfrm>
            <a:off x="8458200" y="6273800"/>
            <a:ext cx="685800" cy="584200"/>
          </a:xfrm>
          <a:prstGeom prst="actionButtonReturn">
            <a:avLst/>
          </a:prstGeom>
          <a:noFill/>
          <a:ln w="12700">
            <a:solidFill>
              <a:schemeClr val="folHlink"/>
            </a:solidFill>
            <a:miter lim="800000"/>
            <a:headEnd type="none" w="lg" len="med"/>
            <a:tailEnd type="none" w="lg" len="med"/>
          </a:ln>
          <a:effectLst/>
        </p:spPr>
        <p:txBody>
          <a:bodyPr wrap="none" anchor="ctr">
            <a:spAutoFit/>
          </a:bodyPr>
          <a:lstStyle/>
          <a:p>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1026"/>
          <p:cNvSpPr>
            <a:spLocks noGrp="1" noChangeArrowheads="1"/>
          </p:cNvSpPr>
          <p:nvPr>
            <p:ph type="title"/>
          </p:nvPr>
        </p:nvSpPr>
        <p:spPr>
          <a:effectLst/>
        </p:spPr>
        <p:txBody>
          <a:bodyPr/>
          <a:lstStyle/>
          <a:p>
            <a:r>
              <a:rPr lang="en-US"/>
              <a:t>Frictional Losses in Pipes</a:t>
            </a:r>
            <a:br>
              <a:rPr lang="en-US"/>
            </a:br>
            <a:r>
              <a:rPr lang="en-US"/>
              <a:t>circa 1900</a:t>
            </a:r>
          </a:p>
        </p:txBody>
      </p:sp>
      <p:sp>
        <p:nvSpPr>
          <p:cNvPr id="155651" name="Rectangle 1027"/>
          <p:cNvSpPr>
            <a:spLocks noGrp="1" noChangeArrowheads="1"/>
          </p:cNvSpPr>
          <p:nvPr>
            <p:ph type="body" idx="1"/>
          </p:nvPr>
        </p:nvSpPr>
        <p:spPr>
          <a:xfrm>
            <a:off x="698500" y="2327275"/>
            <a:ext cx="7664450" cy="3736975"/>
          </a:xfrm>
        </p:spPr>
        <p:txBody>
          <a:bodyPr/>
          <a:lstStyle/>
          <a:p>
            <a:pPr>
              <a:lnSpc>
                <a:spcPct val="90000"/>
              </a:lnSpc>
            </a:pPr>
            <a:r>
              <a:rPr lang="en-US" sz="2800"/>
              <a:t>Water distribution systems were being built and enlarged as cities grew rapidly</a:t>
            </a:r>
          </a:p>
          <a:p>
            <a:pPr>
              <a:lnSpc>
                <a:spcPct val="90000"/>
              </a:lnSpc>
            </a:pPr>
            <a:r>
              <a:rPr lang="en-US" sz="2800"/>
              <a:t>Design of the distribution systems required knowledge of the head loss in the pipes (The head loss would determine the maximum capacity of the system)</a:t>
            </a:r>
          </a:p>
          <a:p>
            <a:pPr>
              <a:lnSpc>
                <a:spcPct val="90000"/>
              </a:lnSpc>
            </a:pPr>
            <a:r>
              <a:rPr lang="en-US" sz="2800"/>
              <a:t>It was a simple observation that head loss in a straight pipe increased as the velocity increased (but head loss wasn’t proportional to velocity). </a:t>
            </a:r>
          </a:p>
          <a:p>
            <a:pPr>
              <a:lnSpc>
                <a:spcPct val="90000"/>
              </a:lnSpc>
            </a:pPr>
            <a:endParaRPr lang="en-US" sz="2800"/>
          </a:p>
          <a:p>
            <a:pPr>
              <a:lnSpc>
                <a:spcPct val="90000"/>
              </a:lnSpc>
            </a:pPr>
            <a:endParaRPr lang="en-US" sz="280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42" name="Rectangle 2"/>
          <p:cNvSpPr>
            <a:spLocks noGrp="1" noChangeArrowheads="1"/>
          </p:cNvSpPr>
          <p:nvPr>
            <p:ph type="title"/>
          </p:nvPr>
        </p:nvSpPr>
        <p:spPr>
          <a:effectLst/>
        </p:spPr>
        <p:txBody>
          <a:bodyPr/>
          <a:lstStyle/>
          <a:p>
            <a:r>
              <a:rPr lang="en-US"/>
              <a:t>Two Opposing Theories</a:t>
            </a:r>
          </a:p>
        </p:txBody>
      </p:sp>
      <p:sp>
        <p:nvSpPr>
          <p:cNvPr id="163846" name="Rectangle 6"/>
          <p:cNvSpPr>
            <a:spLocks noGrp="1" noChangeArrowheads="1"/>
          </p:cNvSpPr>
          <p:nvPr>
            <p:ph type="body" sz="half" idx="1"/>
          </p:nvPr>
        </p:nvSpPr>
        <p:spPr>
          <a:xfrm>
            <a:off x="685800" y="2514600"/>
            <a:ext cx="3860800" cy="2933700"/>
          </a:xfrm>
        </p:spPr>
        <p:txBody>
          <a:bodyPr/>
          <a:lstStyle/>
          <a:p>
            <a:r>
              <a:rPr lang="en-US"/>
              <a:t>agrees with the “law of a falling body”</a:t>
            </a:r>
          </a:p>
          <a:p>
            <a:r>
              <a:rPr lang="en-US"/>
              <a:t>f varies with velocity and is different for different pipes</a:t>
            </a:r>
          </a:p>
          <a:p>
            <a:endParaRPr lang="en-US"/>
          </a:p>
          <a:p>
            <a:endParaRPr lang="en-US"/>
          </a:p>
        </p:txBody>
      </p:sp>
      <p:sp>
        <p:nvSpPr>
          <p:cNvPr id="163847" name="Rectangle 7"/>
          <p:cNvSpPr>
            <a:spLocks noGrp="1" noChangeArrowheads="1"/>
          </p:cNvSpPr>
          <p:nvPr>
            <p:ph type="body" sz="half" idx="2"/>
          </p:nvPr>
        </p:nvSpPr>
        <p:spPr>
          <a:xfrm>
            <a:off x="4648200" y="2514600"/>
            <a:ext cx="3797300" cy="2933700"/>
          </a:xfrm>
        </p:spPr>
        <p:txBody>
          <a:bodyPr/>
          <a:lstStyle/>
          <a:p>
            <a:r>
              <a:rPr lang="en-US"/>
              <a:t>Fits the data well for any particular pipe</a:t>
            </a:r>
          </a:p>
          <a:p>
            <a:r>
              <a:rPr lang="en-US"/>
              <a:t>Every pipe has a different m and n.</a:t>
            </a:r>
          </a:p>
          <a:p>
            <a:r>
              <a:rPr lang="en-US"/>
              <a:t>What does g have to do with this anyway?</a:t>
            </a:r>
          </a:p>
        </p:txBody>
      </p:sp>
      <p:grpSp>
        <p:nvGrpSpPr>
          <p:cNvPr id="163856" name="Group 16"/>
          <p:cNvGrpSpPr>
            <a:grpSpLocks/>
          </p:cNvGrpSpPr>
          <p:nvPr/>
        </p:nvGrpSpPr>
        <p:grpSpPr bwMode="auto">
          <a:xfrm>
            <a:off x="0" y="5692775"/>
            <a:ext cx="9144000" cy="1147763"/>
            <a:chOff x="0" y="3586"/>
            <a:chExt cx="5760" cy="723"/>
          </a:xfrm>
        </p:grpSpPr>
        <p:sp>
          <p:nvSpPr>
            <p:cNvPr id="163848" name="Text Box 8"/>
            <p:cNvSpPr txBox="1">
              <a:spLocks noChangeArrowheads="1"/>
            </p:cNvSpPr>
            <p:nvPr/>
          </p:nvSpPr>
          <p:spPr bwMode="auto">
            <a:xfrm>
              <a:off x="0" y="3586"/>
              <a:ext cx="5760" cy="518"/>
            </a:xfrm>
            <a:prstGeom prst="rect">
              <a:avLst/>
            </a:prstGeom>
            <a:noFill/>
            <a:ln w="12700">
              <a:noFill/>
              <a:miter lim="800000"/>
              <a:headEnd type="none" w="lg" len="med"/>
              <a:tailEnd type="none" w="lg" len="med"/>
            </a:ln>
            <a:effectLst/>
          </p:spPr>
          <p:txBody>
            <a:bodyPr>
              <a:spAutoFit/>
            </a:bodyPr>
            <a:lstStyle/>
            <a:p>
              <a:r>
                <a:rPr lang="en-US" sz="2400"/>
                <a:t>“In fact, some engineers have been led to question whether or not water flows in a pipe according to any definite determinable laws whatsoever.”</a:t>
              </a:r>
            </a:p>
          </p:txBody>
        </p:sp>
        <p:sp>
          <p:nvSpPr>
            <p:cNvPr id="163849" name="Text Box 9"/>
            <p:cNvSpPr txBox="1">
              <a:spLocks noChangeArrowheads="1"/>
            </p:cNvSpPr>
            <p:nvPr/>
          </p:nvSpPr>
          <p:spPr bwMode="auto">
            <a:xfrm>
              <a:off x="3778" y="4078"/>
              <a:ext cx="1516" cy="231"/>
            </a:xfrm>
            <a:prstGeom prst="rect">
              <a:avLst/>
            </a:prstGeom>
            <a:noFill/>
            <a:ln w="12700">
              <a:noFill/>
              <a:miter lim="800000"/>
              <a:headEnd type="none" w="lg" len="med"/>
              <a:tailEnd type="none" w="lg" len="med"/>
            </a:ln>
            <a:effectLst/>
          </p:spPr>
          <p:txBody>
            <a:bodyPr wrap="none">
              <a:spAutoFit/>
            </a:bodyPr>
            <a:lstStyle/>
            <a:p>
              <a:r>
                <a:rPr lang="en-US" sz="1800"/>
                <a:t>Saph and Schoder, 1903</a:t>
              </a:r>
            </a:p>
          </p:txBody>
        </p:sp>
      </p:grpSp>
      <p:sp>
        <p:nvSpPr>
          <p:cNvPr id="163851" name="Freeform 11"/>
          <p:cNvSpPr>
            <a:spLocks/>
          </p:cNvSpPr>
          <p:nvPr/>
        </p:nvSpPr>
        <p:spPr bwMode="auto">
          <a:xfrm>
            <a:off x="2971800" y="1989138"/>
            <a:ext cx="3795713" cy="2670175"/>
          </a:xfrm>
          <a:custGeom>
            <a:avLst/>
            <a:gdLst/>
            <a:ahLst/>
            <a:cxnLst>
              <a:cxn ang="0">
                <a:pos x="2360" y="1723"/>
              </a:cxn>
              <a:cxn ang="0">
                <a:pos x="2296" y="1643"/>
              </a:cxn>
              <a:cxn ang="0">
                <a:pos x="1792" y="1595"/>
              </a:cxn>
              <a:cxn ang="0">
                <a:pos x="1008" y="1555"/>
              </a:cxn>
              <a:cxn ang="0">
                <a:pos x="984" y="211"/>
              </a:cxn>
              <a:cxn ang="0">
                <a:pos x="0" y="291"/>
              </a:cxn>
            </a:cxnLst>
            <a:rect l="0" t="0" r="r" b="b"/>
            <a:pathLst>
              <a:path w="2391" h="1786">
                <a:moveTo>
                  <a:pt x="2360" y="1723"/>
                </a:moveTo>
                <a:cubicBezTo>
                  <a:pt x="2349" y="1710"/>
                  <a:pt x="2391" y="1664"/>
                  <a:pt x="2296" y="1643"/>
                </a:cubicBezTo>
                <a:cubicBezTo>
                  <a:pt x="2201" y="1622"/>
                  <a:pt x="2007" y="1610"/>
                  <a:pt x="1792" y="1595"/>
                </a:cubicBezTo>
                <a:cubicBezTo>
                  <a:pt x="1577" y="1580"/>
                  <a:pt x="1143" y="1786"/>
                  <a:pt x="1008" y="1555"/>
                </a:cubicBezTo>
                <a:cubicBezTo>
                  <a:pt x="873" y="1324"/>
                  <a:pt x="1152" y="422"/>
                  <a:pt x="984" y="211"/>
                </a:cubicBezTo>
                <a:cubicBezTo>
                  <a:pt x="816" y="0"/>
                  <a:pt x="408" y="145"/>
                  <a:pt x="0" y="291"/>
                </a:cubicBezTo>
              </a:path>
            </a:pathLst>
          </a:custGeom>
          <a:noFill/>
          <a:ln w="12700" cap="flat" cmpd="sng">
            <a:solidFill>
              <a:schemeClr val="tx1"/>
            </a:solidFill>
            <a:prstDash val="solid"/>
            <a:round/>
            <a:headEnd type="none" w="lg" len="med"/>
            <a:tailEnd type="triangle" w="lg" len="med"/>
          </a:ln>
          <a:effectLst/>
        </p:spPr>
        <p:txBody>
          <a:bodyPr wrap="none" anchor="ctr"/>
          <a:lstStyle/>
          <a:p>
            <a:endParaRPr lang="en-US"/>
          </a:p>
        </p:txBody>
      </p:sp>
      <p:sp>
        <p:nvSpPr>
          <p:cNvPr id="163853" name="Line 13"/>
          <p:cNvSpPr>
            <a:spLocks noChangeShapeType="1"/>
          </p:cNvSpPr>
          <p:nvPr/>
        </p:nvSpPr>
        <p:spPr bwMode="auto">
          <a:xfrm>
            <a:off x="863600" y="5638800"/>
            <a:ext cx="77978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63852" name="Comment 12"/>
          <p:cNvSpPr>
            <a:spLocks noChangeArrowheads="1"/>
          </p:cNvSpPr>
          <p:nvPr/>
        </p:nvSpPr>
        <p:spPr bwMode="auto">
          <a:xfrm>
            <a:off x="812800" y="5265738"/>
            <a:ext cx="7962900" cy="457200"/>
          </a:xfrm>
          <a:prstGeom prst="rect">
            <a:avLst/>
          </a:prstGeom>
          <a:noFill/>
          <a:ln w="12700">
            <a:noFill/>
            <a:miter lim="800000"/>
            <a:headEnd type="none" w="sm" len="sm"/>
            <a:tailEnd type="none" w="sm" len="sm"/>
          </a:ln>
          <a:effectLst/>
        </p:spPr>
        <p:txBody>
          <a:bodyPr>
            <a:spAutoFit/>
          </a:bodyPr>
          <a:lstStyle/>
          <a:p>
            <a:pPr>
              <a:buClr>
                <a:schemeClr val="hlink"/>
              </a:buClr>
              <a:buFont typeface="Monotype Sorts" pitchFamily="2" charset="2"/>
              <a:buNone/>
            </a:pPr>
            <a:r>
              <a:rPr lang="en-US" sz="2400" i="1">
                <a:solidFill>
                  <a:schemeClr val="folHlink"/>
                </a:solidFill>
              </a:rPr>
              <a:t>h</a:t>
            </a:r>
            <a:r>
              <a:rPr lang="en-US" sz="2400" i="1" baseline="-25000">
                <a:solidFill>
                  <a:schemeClr val="folHlink"/>
                </a:solidFill>
              </a:rPr>
              <a:t>l</a:t>
            </a:r>
            <a:r>
              <a:rPr lang="en-US" sz="2400">
                <a:solidFill>
                  <a:schemeClr val="folHlink"/>
                </a:solidFill>
              </a:rPr>
              <a:t> is mechanical energy lost to thermal energy expressed as p.e.</a:t>
            </a:r>
          </a:p>
        </p:txBody>
      </p:sp>
      <p:graphicFrame>
        <p:nvGraphicFramePr>
          <p:cNvPr id="163854" name="Object 14"/>
          <p:cNvGraphicFramePr>
            <a:graphicFrameLocks noChangeAspect="1"/>
          </p:cNvGraphicFramePr>
          <p:nvPr/>
        </p:nvGraphicFramePr>
        <p:xfrm>
          <a:off x="1530350" y="1771650"/>
          <a:ext cx="1409700" cy="825500"/>
        </p:xfrm>
        <a:graphic>
          <a:graphicData uri="http://schemas.openxmlformats.org/presentationml/2006/ole">
            <p:oleObj spid="_x0000_s163854" name="Equation" r:id="rId4" imgW="1409400" imgH="825480" progId="Equation.DSMT4">
              <p:embed/>
            </p:oleObj>
          </a:graphicData>
        </a:graphic>
      </p:graphicFrame>
      <p:graphicFrame>
        <p:nvGraphicFramePr>
          <p:cNvPr id="163855" name="Object 15"/>
          <p:cNvGraphicFramePr>
            <a:graphicFrameLocks noChangeAspect="1"/>
          </p:cNvGraphicFramePr>
          <p:nvPr/>
        </p:nvGraphicFramePr>
        <p:xfrm>
          <a:off x="5861050" y="1981200"/>
          <a:ext cx="1104900" cy="381000"/>
        </p:xfrm>
        <a:graphic>
          <a:graphicData uri="http://schemas.openxmlformats.org/presentationml/2006/ole">
            <p:oleObj spid="_x0000_s163855" name="Equation" r:id="rId5" imgW="1104840" imgH="380880" progId="Equation.DSMT4">
              <p:embed/>
            </p:oleObj>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163851"/>
                                        </p:tgtEl>
                                        <p:attrNameLst>
                                          <p:attrName>style.visibility</p:attrName>
                                        </p:attrNameLst>
                                      </p:cBhvr>
                                      <p:to>
                                        <p:strVal val="visible"/>
                                      </p:to>
                                    </p:set>
                                    <p:animEffect transition="in" filter="wipe(right)">
                                      <p:cBhvr>
                                        <p:cTn id="7" dur="500"/>
                                        <p:tgtEl>
                                          <p:spTgt spid="163851"/>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499"/>
                                          </p:stCondLst>
                                        </p:cTn>
                                        <p:tgtEl>
                                          <p:spTgt spid="16385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499"/>
                                          </p:stCondLst>
                                        </p:cTn>
                                        <p:tgtEl>
                                          <p:spTgt spid="1638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3851" grpId="0" animBg="1"/>
      <p:bldP spid="163852" grpId="0"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5895" name="Object 1031"/>
          <p:cNvGraphicFramePr>
            <a:graphicFrameLocks noChangeAspect="1"/>
          </p:cNvGraphicFramePr>
          <p:nvPr/>
        </p:nvGraphicFramePr>
        <p:xfrm>
          <a:off x="6038850" y="6197600"/>
          <a:ext cx="1104900" cy="381000"/>
        </p:xfrm>
        <a:graphic>
          <a:graphicData uri="http://schemas.openxmlformats.org/presentationml/2006/ole">
            <p:oleObj spid="_x0000_s165895" name="MathType Equation" r:id="rId4" imgW="1104840" imgH="380880" progId="Equation">
              <p:embed/>
            </p:oleObj>
          </a:graphicData>
        </a:graphic>
      </p:graphicFrame>
      <p:sp>
        <p:nvSpPr>
          <p:cNvPr id="165890" name="Rectangle 1026"/>
          <p:cNvSpPr>
            <a:spLocks noGrp="1" noChangeArrowheads="1"/>
          </p:cNvSpPr>
          <p:nvPr>
            <p:ph type="title"/>
          </p:nvPr>
        </p:nvSpPr>
        <p:spPr>
          <a:effectLst/>
        </p:spPr>
        <p:txBody>
          <a:bodyPr/>
          <a:lstStyle/>
          <a:p>
            <a:r>
              <a:rPr lang="en-US"/>
              <a:t>Research at Cornell!</a:t>
            </a:r>
          </a:p>
        </p:txBody>
      </p:sp>
      <p:sp>
        <p:nvSpPr>
          <p:cNvPr id="165893" name="Rectangle 1029"/>
          <p:cNvSpPr>
            <a:spLocks noGrp="1" noChangeArrowheads="1"/>
          </p:cNvSpPr>
          <p:nvPr>
            <p:ph type="body" idx="1"/>
          </p:nvPr>
        </p:nvSpPr>
        <p:spPr>
          <a:xfrm>
            <a:off x="685800" y="1981200"/>
            <a:ext cx="7772400" cy="4699000"/>
          </a:xfrm>
        </p:spPr>
        <p:txBody>
          <a:bodyPr/>
          <a:lstStyle/>
          <a:p>
            <a:r>
              <a:rPr lang="en-US" sz="2800"/>
              <a:t>Augustus Saph and Ernest Schoder under the direction of Professor Gardner Williams</a:t>
            </a:r>
          </a:p>
          <a:p>
            <a:r>
              <a:rPr lang="en-US" sz="2800"/>
              <a:t>Saph and Schoder had concluded that “there is practically no difference between a 2-in. and a 30-in. pipe.”</a:t>
            </a:r>
          </a:p>
          <a:p>
            <a:r>
              <a:rPr lang="en-US" sz="2800"/>
              <a:t>Conducted comprehensive experiments on a series of small pipes located in the basement of Lincoln Hall, (the principle building of the College of Civil Engineering)</a:t>
            </a:r>
          </a:p>
          <a:p>
            <a:r>
              <a:rPr lang="en-US" sz="2800"/>
              <a:t>Chose to analyze their data using ________</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499"/>
                                          </p:stCondLst>
                                        </p:cTn>
                                        <p:tgtEl>
                                          <p:spTgt spid="1658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938" name="Rectangle 2"/>
          <p:cNvSpPr>
            <a:spLocks noGrp="1" noChangeArrowheads="1"/>
          </p:cNvSpPr>
          <p:nvPr>
            <p:ph type="title"/>
          </p:nvPr>
        </p:nvSpPr>
        <p:spPr>
          <a:effectLst/>
        </p:spPr>
        <p:txBody>
          <a:bodyPr/>
          <a:lstStyle/>
          <a:p>
            <a:r>
              <a:rPr lang="en-US"/>
              <a:t>Saph and Schoder Conclusions</a:t>
            </a:r>
          </a:p>
        </p:txBody>
      </p:sp>
      <p:sp>
        <p:nvSpPr>
          <p:cNvPr id="167946" name="Line 10"/>
          <p:cNvSpPr>
            <a:spLocks noChangeShapeType="1"/>
          </p:cNvSpPr>
          <p:nvPr/>
        </p:nvSpPr>
        <p:spPr bwMode="auto">
          <a:xfrm>
            <a:off x="5448300" y="2603500"/>
            <a:ext cx="22733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67947" name="Line 11"/>
          <p:cNvSpPr>
            <a:spLocks noChangeShapeType="1"/>
          </p:cNvSpPr>
          <p:nvPr/>
        </p:nvSpPr>
        <p:spPr bwMode="auto">
          <a:xfrm>
            <a:off x="5410200" y="3263900"/>
            <a:ext cx="14986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67948" name="Line 12"/>
          <p:cNvSpPr>
            <a:spLocks noChangeShapeType="1"/>
          </p:cNvSpPr>
          <p:nvPr/>
        </p:nvSpPr>
        <p:spPr bwMode="auto">
          <a:xfrm>
            <a:off x="5422900" y="3860800"/>
            <a:ext cx="1219200" cy="0"/>
          </a:xfrm>
          <a:prstGeom prst="line">
            <a:avLst/>
          </a:prstGeom>
          <a:noFill/>
          <a:ln w="12700">
            <a:solidFill>
              <a:schemeClr val="tx1"/>
            </a:solidFill>
            <a:round/>
            <a:headEnd type="none" w="lg" len="med"/>
            <a:tailEnd type="none" w="lg" len="med"/>
          </a:ln>
          <a:effectLst/>
        </p:spPr>
        <p:txBody>
          <a:bodyPr wrap="none" anchor="ctr"/>
          <a:lstStyle/>
          <a:p>
            <a:endParaRPr lang="en-US"/>
          </a:p>
        </p:txBody>
      </p:sp>
      <p:sp>
        <p:nvSpPr>
          <p:cNvPr id="167949" name="Text Box 13"/>
          <p:cNvSpPr txBox="1">
            <a:spLocks noChangeArrowheads="1"/>
          </p:cNvSpPr>
          <p:nvPr/>
        </p:nvSpPr>
        <p:spPr bwMode="auto">
          <a:xfrm>
            <a:off x="568325" y="5121275"/>
            <a:ext cx="8143875" cy="1187450"/>
          </a:xfrm>
          <a:prstGeom prst="rect">
            <a:avLst/>
          </a:prstGeom>
          <a:noFill/>
          <a:ln w="12700">
            <a:noFill/>
            <a:miter lim="800000"/>
            <a:headEnd type="none" w="lg" len="med"/>
            <a:tailEnd type="none" w="lg" len="med"/>
          </a:ln>
          <a:effectLst/>
        </p:spPr>
        <p:txBody>
          <a:bodyPr>
            <a:spAutoFit/>
          </a:bodyPr>
          <a:lstStyle/>
          <a:p>
            <a:r>
              <a:rPr lang="en-US" sz="2400"/>
              <a:t>Oh, and by the way, there is a “critical velocity” below which this equation doesn’t work. The “critical velocity” varies with pipe diameter and with temperature. </a:t>
            </a:r>
          </a:p>
        </p:txBody>
      </p:sp>
      <p:sp>
        <p:nvSpPr>
          <p:cNvPr id="167950" name="Text Box 14"/>
          <p:cNvSpPr txBox="1">
            <a:spLocks noChangeArrowheads="1"/>
          </p:cNvSpPr>
          <p:nvPr/>
        </p:nvSpPr>
        <p:spPr bwMode="auto">
          <a:xfrm>
            <a:off x="657225" y="4219575"/>
            <a:ext cx="1858963" cy="457200"/>
          </a:xfrm>
          <a:prstGeom prst="rect">
            <a:avLst/>
          </a:prstGeom>
          <a:noFill/>
          <a:ln w="12700">
            <a:noFill/>
            <a:miter lim="800000"/>
            <a:headEnd type="none" w="lg" len="med"/>
            <a:tailEnd type="none" w="lg" len="med"/>
          </a:ln>
          <a:effectLst/>
        </p:spPr>
        <p:txBody>
          <a:bodyPr wrap="none">
            <a:spAutoFit/>
          </a:bodyPr>
          <a:lstStyle/>
          <a:p>
            <a:r>
              <a:rPr lang="en-US" sz="2400"/>
              <a:t>Check units...</a:t>
            </a:r>
          </a:p>
        </p:txBody>
      </p:sp>
      <p:sp>
        <p:nvSpPr>
          <p:cNvPr id="167943" name="Comment 7"/>
          <p:cNvSpPr>
            <a:spLocks noChangeArrowheads="1"/>
          </p:cNvSpPr>
          <p:nvPr/>
        </p:nvSpPr>
        <p:spPr bwMode="auto">
          <a:xfrm>
            <a:off x="5346700" y="2128838"/>
            <a:ext cx="2452688" cy="519112"/>
          </a:xfrm>
          <a:prstGeom prst="rect">
            <a:avLst/>
          </a:prstGeom>
          <a:noFill/>
          <a:ln w="12700">
            <a:noFill/>
            <a:miter lim="800000"/>
            <a:headEnd type="none" w="sm" len="sm"/>
            <a:tailEnd type="none" w="sm" len="sm"/>
          </a:ln>
          <a:effectLst/>
        </p:spPr>
        <p:txBody>
          <a:bodyPr wrap="none">
            <a:spAutoFit/>
          </a:bodyPr>
          <a:lstStyle/>
          <a:p>
            <a:pPr algn="ctr">
              <a:buClr>
                <a:schemeClr val="hlink"/>
              </a:buClr>
              <a:buFont typeface="Monotype Sorts" pitchFamily="2" charset="2"/>
              <a:buNone/>
            </a:pPr>
            <a:r>
              <a:rPr lang="en-US" i="1">
                <a:solidFill>
                  <a:schemeClr val="folHlink"/>
                </a:solidFill>
              </a:rPr>
              <a:t>h</a:t>
            </a:r>
            <a:r>
              <a:rPr lang="en-US" i="1" baseline="-25000">
                <a:solidFill>
                  <a:schemeClr val="folHlink"/>
                </a:solidFill>
              </a:rPr>
              <a:t>l</a:t>
            </a:r>
            <a:r>
              <a:rPr lang="en-US">
                <a:solidFill>
                  <a:schemeClr val="folHlink"/>
                </a:solidFill>
              </a:rPr>
              <a:t> is in ft/1000ft</a:t>
            </a:r>
          </a:p>
        </p:txBody>
      </p:sp>
      <p:sp>
        <p:nvSpPr>
          <p:cNvPr id="167944" name="Comment 8"/>
          <p:cNvSpPr>
            <a:spLocks noChangeArrowheads="1"/>
          </p:cNvSpPr>
          <p:nvPr/>
        </p:nvSpPr>
        <p:spPr bwMode="auto">
          <a:xfrm>
            <a:off x="5346700" y="2770188"/>
            <a:ext cx="1635125" cy="519112"/>
          </a:xfrm>
          <a:prstGeom prst="rect">
            <a:avLst/>
          </a:prstGeom>
          <a:noFill/>
          <a:ln w="12700">
            <a:noFill/>
            <a:miter lim="800000"/>
            <a:headEnd type="none" w="sm" len="sm"/>
            <a:tailEnd type="none" w="sm" len="sm"/>
          </a:ln>
          <a:effectLst/>
        </p:spPr>
        <p:txBody>
          <a:bodyPr wrap="none">
            <a:spAutoFit/>
          </a:bodyPr>
          <a:lstStyle/>
          <a:p>
            <a:pPr algn="ctr">
              <a:buClr>
                <a:schemeClr val="hlink"/>
              </a:buClr>
              <a:buFont typeface="Monotype Sorts" pitchFamily="2" charset="2"/>
              <a:buNone/>
            </a:pPr>
            <a:r>
              <a:rPr lang="en-US" i="1">
                <a:solidFill>
                  <a:schemeClr val="folHlink"/>
                </a:solidFill>
              </a:rPr>
              <a:t>V</a:t>
            </a:r>
            <a:r>
              <a:rPr lang="en-US">
                <a:solidFill>
                  <a:schemeClr val="folHlink"/>
                </a:solidFill>
              </a:rPr>
              <a:t> is in ft/s</a:t>
            </a:r>
          </a:p>
        </p:txBody>
      </p:sp>
      <p:sp>
        <p:nvSpPr>
          <p:cNvPr id="167945" name="Comment 9"/>
          <p:cNvSpPr>
            <a:spLocks noChangeArrowheads="1"/>
          </p:cNvSpPr>
          <p:nvPr/>
        </p:nvSpPr>
        <p:spPr bwMode="auto">
          <a:xfrm>
            <a:off x="5346700" y="3411538"/>
            <a:ext cx="1358900" cy="519112"/>
          </a:xfrm>
          <a:prstGeom prst="rect">
            <a:avLst/>
          </a:prstGeom>
          <a:noFill/>
          <a:ln w="12700">
            <a:noFill/>
            <a:miter lim="800000"/>
            <a:headEnd type="none" w="sm" len="sm"/>
            <a:tailEnd type="none" w="sm" len="sm"/>
          </a:ln>
          <a:effectLst/>
        </p:spPr>
        <p:txBody>
          <a:bodyPr wrap="none">
            <a:spAutoFit/>
          </a:bodyPr>
          <a:lstStyle/>
          <a:p>
            <a:pPr algn="ctr">
              <a:buClr>
                <a:schemeClr val="hlink"/>
              </a:buClr>
              <a:buFont typeface="Monotype Sorts" pitchFamily="2" charset="2"/>
              <a:buNone/>
            </a:pPr>
            <a:r>
              <a:rPr lang="en-US" i="1">
                <a:solidFill>
                  <a:schemeClr val="folHlink"/>
                </a:solidFill>
              </a:rPr>
              <a:t>d</a:t>
            </a:r>
            <a:r>
              <a:rPr lang="en-US">
                <a:solidFill>
                  <a:schemeClr val="folHlink"/>
                </a:solidFill>
              </a:rPr>
              <a:t> is in ft</a:t>
            </a:r>
          </a:p>
        </p:txBody>
      </p:sp>
      <p:graphicFrame>
        <p:nvGraphicFramePr>
          <p:cNvPr id="167951" name="Object 15"/>
          <p:cNvGraphicFramePr>
            <a:graphicFrameLocks noChangeAspect="1"/>
          </p:cNvGraphicFramePr>
          <p:nvPr/>
        </p:nvGraphicFramePr>
        <p:xfrm>
          <a:off x="768350" y="2089150"/>
          <a:ext cx="3416300" cy="698500"/>
        </p:xfrm>
        <a:graphic>
          <a:graphicData uri="http://schemas.openxmlformats.org/presentationml/2006/ole">
            <p:oleObj spid="_x0000_s167951" name="Equation" r:id="rId4" imgW="3416040" imgH="698400" progId="Equation.DSMT4">
              <p:embed/>
            </p:oleObj>
          </a:graphicData>
        </a:graphic>
      </p:graphicFrame>
      <p:sp>
        <p:nvSpPr>
          <p:cNvPr id="167952" name="Text Box 16"/>
          <p:cNvSpPr txBox="1">
            <a:spLocks noChangeArrowheads="1"/>
          </p:cNvSpPr>
          <p:nvPr/>
        </p:nvSpPr>
        <p:spPr bwMode="auto">
          <a:xfrm>
            <a:off x="2425700" y="3914775"/>
            <a:ext cx="2089150" cy="914400"/>
          </a:xfrm>
          <a:prstGeom prst="rect">
            <a:avLst/>
          </a:prstGeom>
          <a:noFill/>
          <a:ln w="12700">
            <a:noFill/>
            <a:miter lim="800000"/>
            <a:headEnd type="none" w="lg" len="med"/>
            <a:tailEnd type="none" w="lg" len="med"/>
          </a:ln>
          <a:effectLst/>
        </p:spPr>
        <p:txBody>
          <a:bodyPr wrap="none" anchor="ctr">
            <a:spAutoFit/>
          </a:bodyPr>
          <a:lstStyle/>
          <a:p>
            <a:pPr algn="ctr"/>
            <a:r>
              <a:rPr lang="en-US" sz="5400">
                <a:solidFill>
                  <a:schemeClr val="folHlink"/>
                </a:solidFill>
              </a:rPr>
              <a:t>Oops!!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499"/>
                                          </p:stCondLst>
                                        </p:cTn>
                                        <p:tgtEl>
                                          <p:spTgt spid="1679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499"/>
                                          </p:stCondLst>
                                        </p:cTn>
                                        <p:tgtEl>
                                          <p:spTgt spid="1679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499"/>
                                          </p:stCondLst>
                                        </p:cTn>
                                        <p:tgtEl>
                                          <p:spTgt spid="16794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3" presetClass="entr" presetSubtype="16" fill="hold" grpId="0" nodeType="clickEffect">
                                  <p:stCondLst>
                                    <p:cond delay="0"/>
                                  </p:stCondLst>
                                  <p:childTnLst>
                                    <p:set>
                                      <p:cBhvr>
                                        <p:cTn id="18" dur="1" fill="hold">
                                          <p:stCondLst>
                                            <p:cond delay="0"/>
                                          </p:stCondLst>
                                        </p:cTn>
                                        <p:tgtEl>
                                          <p:spTgt spid="167952"/>
                                        </p:tgtEl>
                                        <p:attrNameLst>
                                          <p:attrName>style.visibility</p:attrName>
                                        </p:attrNameLst>
                                      </p:cBhvr>
                                      <p:to>
                                        <p:strVal val="visible"/>
                                      </p:to>
                                    </p:set>
                                    <p:anim calcmode="lin" valueType="num">
                                      <p:cBhvr>
                                        <p:cTn id="19" dur="500" fill="hold"/>
                                        <p:tgtEl>
                                          <p:spTgt spid="167952"/>
                                        </p:tgtEl>
                                        <p:attrNameLst>
                                          <p:attrName>ppt_w</p:attrName>
                                        </p:attrNameLst>
                                      </p:cBhvr>
                                      <p:tavLst>
                                        <p:tav tm="0">
                                          <p:val>
                                            <p:fltVal val="0"/>
                                          </p:val>
                                        </p:tav>
                                        <p:tav tm="100000">
                                          <p:val>
                                            <p:strVal val="#ppt_w"/>
                                          </p:val>
                                        </p:tav>
                                      </p:tavLst>
                                    </p:anim>
                                    <p:anim calcmode="lin" valueType="num">
                                      <p:cBhvr>
                                        <p:cTn id="20" dur="500" fill="hold"/>
                                        <p:tgtEl>
                                          <p:spTgt spid="16795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7943" grpId="0" autoUpdateAnimBg="0"/>
      <p:bldP spid="167944" grpId="0" autoUpdateAnimBg="0"/>
      <p:bldP spid="167945" grpId="0" autoUpdateAnimBg="0"/>
      <p:bldP spid="167952" grpId="0" autoUpdateAnimBg="0"/>
    </p:bldLst>
  </p:timing>
</p:sld>
</file>

<file path=ppt/theme/theme1.xml><?xml version="1.0" encoding="utf-8"?>
<a:theme xmlns:a="http://schemas.openxmlformats.org/drawingml/2006/main" name="1_teaching">
  <a:themeElements>
    <a:clrScheme name="1_teaching 7">
      <a:dk1>
        <a:srgbClr val="663300"/>
      </a:dk1>
      <a:lt1>
        <a:srgbClr val="FFFFFF"/>
      </a:lt1>
      <a:dk2>
        <a:srgbClr val="003A1A"/>
      </a:dk2>
      <a:lt2>
        <a:srgbClr val="000000"/>
      </a:lt2>
      <a:accent1>
        <a:srgbClr val="F14343"/>
      </a:accent1>
      <a:accent2>
        <a:srgbClr val="FBA305"/>
      </a:accent2>
      <a:accent3>
        <a:srgbClr val="FFFFFF"/>
      </a:accent3>
      <a:accent4>
        <a:srgbClr val="562A00"/>
      </a:accent4>
      <a:accent5>
        <a:srgbClr val="F7B0B0"/>
      </a:accent5>
      <a:accent6>
        <a:srgbClr val="E39304"/>
      </a:accent6>
      <a:hlink>
        <a:srgbClr val="7E69FF"/>
      </a:hlink>
      <a:folHlink>
        <a:srgbClr val="AC0000"/>
      </a:folHlink>
    </a:clrScheme>
    <a:fontScheme name="1_teaching">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00" cap="flat" cmpd="sng" algn="ctr">
          <a:solidFill>
            <a:schemeClr val="tx1"/>
          </a:solidFill>
          <a:prstDash val="solid"/>
          <a:round/>
          <a:headEnd type="none" w="lg" len="med"/>
          <a:tailEnd type="none" w="lg" len="med"/>
        </a:ln>
        <a:effectLst/>
      </a:spPr>
      <a:bodyPr vert="horz" wrap="non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8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noFill/>
        <a:ln w="12700" cap="flat" cmpd="sng" algn="ctr">
          <a:solidFill>
            <a:schemeClr val="tx1"/>
          </a:solidFill>
          <a:prstDash val="solid"/>
          <a:round/>
          <a:headEnd type="none" w="lg" len="med"/>
          <a:tailEnd type="none" w="lg" len="med"/>
        </a:ln>
        <a:effectLst/>
      </a:spPr>
      <a:bodyPr vert="horz" wrap="none" lIns="91440" tIns="45720" rIns="91440" bIns="45720" numCol="1" anchor="ctr" anchorCtr="0" compatLnSpc="1">
        <a:prstTxWarp prst="textNoShape">
          <a:avLst/>
        </a:prstTxWarp>
        <a:spAutoFit/>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8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1_teaching 1">
        <a:dk1>
          <a:srgbClr val="000000"/>
        </a:dk1>
        <a:lt1>
          <a:srgbClr val="FFFFFF"/>
        </a:lt1>
        <a:dk2>
          <a:srgbClr val="000000"/>
        </a:dk2>
        <a:lt2>
          <a:srgbClr val="FFFFFF"/>
        </a:lt2>
        <a:accent1>
          <a:srgbClr val="969696"/>
        </a:accent1>
        <a:accent2>
          <a:srgbClr val="C0C0C0"/>
        </a:accent2>
        <a:accent3>
          <a:srgbClr val="FFFFFF"/>
        </a:accent3>
        <a:accent4>
          <a:srgbClr val="000000"/>
        </a:accent4>
        <a:accent5>
          <a:srgbClr val="C9C9C9"/>
        </a:accent5>
        <a:accent6>
          <a:srgbClr val="AEAEAE"/>
        </a:accent6>
        <a:hlink>
          <a:srgbClr val="EAEAEA"/>
        </a:hlink>
        <a:folHlink>
          <a:srgbClr val="000000"/>
        </a:folHlink>
      </a:clrScheme>
      <a:clrMap bg1="lt1" tx1="dk1" bg2="lt2" tx2="dk2" accent1="accent1" accent2="accent2" accent3="accent3" accent4="accent4" accent5="accent5" accent6="accent6" hlink="hlink" folHlink="folHlink"/>
    </a:extraClrScheme>
    <a:extraClrScheme>
      <a:clrScheme name="1_teaching 2">
        <a:dk1>
          <a:srgbClr val="000000"/>
        </a:dk1>
        <a:lt1>
          <a:srgbClr val="FFFFFF"/>
        </a:lt1>
        <a:dk2>
          <a:srgbClr val="003225"/>
        </a:dk2>
        <a:lt2>
          <a:srgbClr val="85FFBC"/>
        </a:lt2>
        <a:accent1>
          <a:srgbClr val="FA3A57"/>
        </a:accent1>
        <a:accent2>
          <a:srgbClr val="FBA305"/>
        </a:accent2>
        <a:accent3>
          <a:srgbClr val="AAADAC"/>
        </a:accent3>
        <a:accent4>
          <a:srgbClr val="DADADA"/>
        </a:accent4>
        <a:accent5>
          <a:srgbClr val="FCAEB4"/>
        </a:accent5>
        <a:accent6>
          <a:srgbClr val="E39304"/>
        </a:accent6>
        <a:hlink>
          <a:srgbClr val="3DA3FF"/>
        </a:hlink>
        <a:folHlink>
          <a:srgbClr val="FFFF00"/>
        </a:folHlink>
      </a:clrScheme>
      <a:clrMap bg1="dk2" tx1="lt1" bg2="dk1" tx2="lt2" accent1="accent1" accent2="accent2" accent3="accent3" accent4="accent4" accent5="accent5" accent6="accent6" hlink="hlink" folHlink="folHlink"/>
    </a:extraClrScheme>
    <a:extraClrScheme>
      <a:clrScheme name="1_teaching 3">
        <a:dk1>
          <a:srgbClr val="000000"/>
        </a:dk1>
        <a:lt1>
          <a:srgbClr val="FFFFFF"/>
        </a:lt1>
        <a:dk2>
          <a:srgbClr val="000044"/>
        </a:dk2>
        <a:lt2>
          <a:srgbClr val="FBBFF4"/>
        </a:lt2>
        <a:accent1>
          <a:srgbClr val="BC3C48"/>
        </a:accent1>
        <a:accent2>
          <a:srgbClr val="FF00FF"/>
        </a:accent2>
        <a:accent3>
          <a:srgbClr val="AAAAB0"/>
        </a:accent3>
        <a:accent4>
          <a:srgbClr val="DADADA"/>
        </a:accent4>
        <a:accent5>
          <a:srgbClr val="DAAFB1"/>
        </a:accent5>
        <a:accent6>
          <a:srgbClr val="E700E7"/>
        </a:accent6>
        <a:hlink>
          <a:srgbClr val="0000FF"/>
        </a:hlink>
        <a:folHlink>
          <a:srgbClr val="FFFF00"/>
        </a:folHlink>
      </a:clrScheme>
      <a:clrMap bg1="dk2" tx1="lt1" bg2="dk1" tx2="lt2" accent1="accent1" accent2="accent2" accent3="accent3" accent4="accent4" accent5="accent5" accent6="accent6" hlink="hlink" folHlink="folHlink"/>
    </a:extraClrScheme>
    <a:extraClrScheme>
      <a:clrScheme name="1_teaching 4">
        <a:dk1>
          <a:srgbClr val="000000"/>
        </a:dk1>
        <a:lt1>
          <a:srgbClr val="F8F8F8"/>
        </a:lt1>
        <a:dk2>
          <a:srgbClr val="2A002A"/>
        </a:dk2>
        <a:lt2>
          <a:srgbClr val="FFC9FF"/>
        </a:lt2>
        <a:accent1>
          <a:srgbClr val="CB9661"/>
        </a:accent1>
        <a:accent2>
          <a:srgbClr val="90F4B8"/>
        </a:accent2>
        <a:accent3>
          <a:srgbClr val="ACAAAC"/>
        </a:accent3>
        <a:accent4>
          <a:srgbClr val="D4D4D4"/>
        </a:accent4>
        <a:accent5>
          <a:srgbClr val="E2C9B7"/>
        </a:accent5>
        <a:accent6>
          <a:srgbClr val="82DDA6"/>
        </a:accent6>
        <a:hlink>
          <a:srgbClr val="0000FF"/>
        </a:hlink>
        <a:folHlink>
          <a:srgbClr val="FFFF00"/>
        </a:folHlink>
      </a:clrScheme>
      <a:clrMap bg1="dk2" tx1="lt1" bg2="dk1" tx2="lt2" accent1="accent1" accent2="accent2" accent3="accent3" accent4="accent4" accent5="accent5" accent6="accent6" hlink="hlink" folHlink="folHlink"/>
    </a:extraClrScheme>
    <a:extraClrScheme>
      <a:clrScheme name="1_teaching 5">
        <a:dk1>
          <a:srgbClr val="000000"/>
        </a:dk1>
        <a:lt1>
          <a:srgbClr val="FFFFFF"/>
        </a:lt1>
        <a:dk2>
          <a:srgbClr val="000000"/>
        </a:dk2>
        <a:lt2>
          <a:srgbClr val="FFFFFF"/>
        </a:lt2>
        <a:accent1>
          <a:srgbClr val="5F5F5F"/>
        </a:accent1>
        <a:accent2>
          <a:srgbClr val="808080"/>
        </a:accent2>
        <a:accent3>
          <a:srgbClr val="FFFFFF"/>
        </a:accent3>
        <a:accent4>
          <a:srgbClr val="000000"/>
        </a:accent4>
        <a:accent5>
          <a:srgbClr val="B6B6B6"/>
        </a:accent5>
        <a:accent6>
          <a:srgbClr val="737373"/>
        </a:accent6>
        <a:hlink>
          <a:srgbClr val="B2B2B2"/>
        </a:hlink>
        <a:folHlink>
          <a:srgbClr val="FFFFFF"/>
        </a:folHlink>
      </a:clrScheme>
      <a:clrMap bg1="lt1" tx1="dk1" bg2="lt2" tx2="dk2" accent1="accent1" accent2="accent2" accent3="accent3" accent4="accent4" accent5="accent5" accent6="accent6" hlink="hlink" folHlink="folHlink"/>
    </a:extraClrScheme>
    <a:extraClrScheme>
      <a:clrScheme name="1_teaching 6">
        <a:dk1>
          <a:srgbClr val="663300"/>
        </a:dk1>
        <a:lt1>
          <a:srgbClr val="FFFFFF"/>
        </a:lt1>
        <a:dk2>
          <a:srgbClr val="85FFBC"/>
        </a:dk2>
        <a:lt2>
          <a:srgbClr val="000000"/>
        </a:lt2>
        <a:accent1>
          <a:srgbClr val="FA3A57"/>
        </a:accent1>
        <a:accent2>
          <a:srgbClr val="FBA305"/>
        </a:accent2>
        <a:accent3>
          <a:srgbClr val="FFFFFF"/>
        </a:accent3>
        <a:accent4>
          <a:srgbClr val="562A00"/>
        </a:accent4>
        <a:accent5>
          <a:srgbClr val="FCAEB4"/>
        </a:accent5>
        <a:accent6>
          <a:srgbClr val="E39304"/>
        </a:accent6>
        <a:hlink>
          <a:srgbClr val="3DA3FF"/>
        </a:hlink>
        <a:folHlink>
          <a:srgbClr val="FFFF00"/>
        </a:folHlink>
      </a:clrScheme>
      <a:clrMap bg1="lt1" tx1="dk1" bg2="lt2" tx2="dk2" accent1="accent1" accent2="accent2" accent3="accent3" accent4="accent4" accent5="accent5" accent6="accent6" hlink="hlink" folHlink="folHlink"/>
    </a:extraClrScheme>
    <a:extraClrScheme>
      <a:clrScheme name="1_teaching 7">
        <a:dk1>
          <a:srgbClr val="663300"/>
        </a:dk1>
        <a:lt1>
          <a:srgbClr val="FFFFFF"/>
        </a:lt1>
        <a:dk2>
          <a:srgbClr val="003A1A"/>
        </a:dk2>
        <a:lt2>
          <a:srgbClr val="000000"/>
        </a:lt2>
        <a:accent1>
          <a:srgbClr val="F14343"/>
        </a:accent1>
        <a:accent2>
          <a:srgbClr val="FBA305"/>
        </a:accent2>
        <a:accent3>
          <a:srgbClr val="FFFFFF"/>
        </a:accent3>
        <a:accent4>
          <a:srgbClr val="562A00"/>
        </a:accent4>
        <a:accent5>
          <a:srgbClr val="F7B0B0"/>
        </a:accent5>
        <a:accent6>
          <a:srgbClr val="E39304"/>
        </a:accent6>
        <a:hlink>
          <a:srgbClr val="7E69FF"/>
        </a:hlink>
        <a:folHlink>
          <a:srgbClr val="AC00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29914</TotalTime>
  <Words>2403</Words>
  <Application>Microsoft Office PowerPoint</Application>
  <PresentationFormat>On-screen Show (4:3)</PresentationFormat>
  <Paragraphs>475</Paragraphs>
  <Slides>57</Slides>
  <Notes>57</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5</vt:i4>
      </vt:variant>
      <vt:variant>
        <vt:lpstr>Slide Titles</vt:lpstr>
      </vt:variant>
      <vt:variant>
        <vt:i4>57</vt:i4>
      </vt:variant>
    </vt:vector>
  </HeadingPairs>
  <TitlesOfParts>
    <vt:vector size="69" baseType="lpstr">
      <vt:lpstr>Times New Roman</vt:lpstr>
      <vt:lpstr>Wingdings</vt:lpstr>
      <vt:lpstr>Arial</vt:lpstr>
      <vt:lpstr>MT Extra</vt:lpstr>
      <vt:lpstr>Symbol</vt:lpstr>
      <vt:lpstr>Monotype Sorts</vt:lpstr>
      <vt:lpstr>1_teaching</vt:lpstr>
      <vt:lpstr>MathType 5.0 Equation</vt:lpstr>
      <vt:lpstr>Microsoft Equation 3.0</vt:lpstr>
      <vt:lpstr>MathType 6.0 Equation</vt:lpstr>
      <vt:lpstr>MathType Equation</vt:lpstr>
      <vt:lpstr>MathType 4.0 Equation</vt:lpstr>
      <vt:lpstr>Dimensional Analysis  and Similitude</vt:lpstr>
      <vt:lpstr>Why?</vt:lpstr>
      <vt:lpstr>On Scaling...</vt:lpstr>
      <vt:lpstr>Why?</vt:lpstr>
      <vt:lpstr>Dimensional Analysis</vt:lpstr>
      <vt:lpstr>Frictional Losses in Pipes circa 1900</vt:lpstr>
      <vt:lpstr>Two Opposing Theories</vt:lpstr>
      <vt:lpstr>Research at Cornell!</vt:lpstr>
      <vt:lpstr>Saph and Schoder Conclusions</vt:lpstr>
      <vt:lpstr>The Buckingham P Theorem</vt:lpstr>
      <vt:lpstr>Location under the influence of gravity</vt:lpstr>
      <vt:lpstr>Assemblage of Dimensionless Parameters</vt:lpstr>
      <vt:lpstr>Forces on Fluids</vt:lpstr>
      <vt:lpstr>Inertia as our Reference Force</vt:lpstr>
      <vt:lpstr>Viscous Force</vt:lpstr>
      <vt:lpstr>Gravitational Force</vt:lpstr>
      <vt:lpstr>Pressure Force</vt:lpstr>
      <vt:lpstr>Dimensionless Parameters</vt:lpstr>
      <vt:lpstr>Problem solving approach</vt:lpstr>
      <vt:lpstr>Example</vt:lpstr>
      <vt:lpstr>Solution</vt:lpstr>
      <vt:lpstr>Application of Dimensionless Parameters</vt:lpstr>
      <vt:lpstr>Example: Pipe Flow</vt:lpstr>
      <vt:lpstr>Example: Pipe Flow</vt:lpstr>
      <vt:lpstr>Frictional Losses in Straight Pipes</vt:lpstr>
      <vt:lpstr>What did we gain by using Dimensional Analysis?</vt:lpstr>
      <vt:lpstr>Model Studies and Similitude: Scaling Requirements</vt:lpstr>
      <vt:lpstr>Relaxed Similitude Requirements</vt:lpstr>
      <vt:lpstr>Similitude Examples</vt:lpstr>
      <vt:lpstr>Scaling in Open Hydraulic Structures</vt:lpstr>
      <vt:lpstr>Froude similarity</vt:lpstr>
      <vt:lpstr>Example: Spillway Model</vt:lpstr>
      <vt:lpstr>Ship’s Resistance</vt:lpstr>
      <vt:lpstr>Reynolds and Froude Similarity?</vt:lpstr>
      <vt:lpstr>Ship’s Resistance</vt:lpstr>
      <vt:lpstr>Closed Conduit Incompressible Flow</vt:lpstr>
      <vt:lpstr>Example: Valve Coefficient</vt:lpstr>
      <vt:lpstr>Example: Valve Coefficient</vt:lpstr>
      <vt:lpstr>Example: Valve Coefficient (Reduce Vm?)</vt:lpstr>
      <vt:lpstr>Example: Valve Coefficient</vt:lpstr>
      <vt:lpstr>Approximate Similitude at High Reynolds Numbers</vt:lpstr>
      <vt:lpstr>Pressure Coefficient for a Venturi Meter</vt:lpstr>
      <vt:lpstr>Hydraulic Machinery: Pumps</vt:lpstr>
      <vt:lpstr>Dimensional Analysis Summary</vt:lpstr>
      <vt:lpstr>NYC population</vt:lpstr>
      <vt:lpstr>Supply Aqueducts and Tunnels</vt:lpstr>
      <vt:lpstr>Delaware Aqueduct</vt:lpstr>
      <vt:lpstr>Flow Profile for Delaware Aqueduct</vt:lpstr>
      <vt:lpstr>Ship’s Resistance: We aren’t done learning yet!</vt:lpstr>
      <vt:lpstr>Port Model</vt:lpstr>
      <vt:lpstr>Hoover Dam Spillway</vt:lpstr>
      <vt:lpstr>Irrigation Canal Controls</vt:lpstr>
      <vt:lpstr>Spillways</vt:lpstr>
      <vt:lpstr>Dams</vt:lpstr>
      <vt:lpstr>Spillway</vt:lpstr>
      <vt:lpstr>Kinematic Viscosity</vt:lpstr>
      <vt:lpstr>Kinematic Viscosity of Water</vt:lpstr>
    </vt:vector>
  </TitlesOfParts>
  <Company>Cornell University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Fluid Flow Concepts and Basic Control Volume Equations</dc:title>
  <dc:creator>Monroe L. Weber-Shirk</dc:creator>
  <cp:lastModifiedBy>mw24</cp:lastModifiedBy>
  <cp:revision>152</cp:revision>
  <cp:lastPrinted>1999-06-14T20:38:33Z</cp:lastPrinted>
  <dcterms:created xsi:type="dcterms:W3CDTF">1998-06-02T18:15:32Z</dcterms:created>
  <dcterms:modified xsi:type="dcterms:W3CDTF">2012-12-18T18:23:43Z</dcterms:modified>
</cp:coreProperties>
</file>

<file path=docProps/thumbnail.jpeg>
</file>